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5"/>
  </p:notesMasterIdLst>
  <p:sldIdLst>
    <p:sldId id="311" r:id="rId3"/>
    <p:sldId id="323" r:id="rId4"/>
    <p:sldId id="295" r:id="rId5"/>
    <p:sldId id="507" r:id="rId6"/>
    <p:sldId id="378" r:id="rId7"/>
    <p:sldId id="496" r:id="rId8"/>
    <p:sldId id="304" r:id="rId9"/>
    <p:sldId id="334" r:id="rId10"/>
    <p:sldId id="511" r:id="rId11"/>
    <p:sldId id="328" r:id="rId12"/>
    <p:sldId id="330" r:id="rId13"/>
    <p:sldId id="514" r:id="rId14"/>
    <p:sldId id="515" r:id="rId15"/>
    <p:sldId id="517" r:id="rId16"/>
    <p:sldId id="516" r:id="rId17"/>
    <p:sldId id="413" r:id="rId18"/>
    <p:sldId id="414" r:id="rId19"/>
    <p:sldId id="407" r:id="rId20"/>
    <p:sldId id="416" r:id="rId21"/>
    <p:sldId id="490" r:id="rId22"/>
    <p:sldId id="491" r:id="rId23"/>
    <p:sldId id="492" r:id="rId24"/>
    <p:sldId id="493" r:id="rId25"/>
    <p:sldId id="494" r:id="rId26"/>
    <p:sldId id="483" r:id="rId27"/>
    <p:sldId id="486" r:id="rId28"/>
    <p:sldId id="487" r:id="rId29"/>
    <p:sldId id="425" r:id="rId30"/>
    <p:sldId id="428" r:id="rId31"/>
    <p:sldId id="431" r:id="rId32"/>
    <p:sldId id="434" r:id="rId33"/>
    <p:sldId id="294" r:id="rId34"/>
    <p:sldId id="305" r:id="rId35"/>
    <p:sldId id="421" r:id="rId36"/>
    <p:sldId id="441" r:id="rId37"/>
    <p:sldId id="451" r:id="rId38"/>
    <p:sldId id="453" r:id="rId39"/>
    <p:sldId id="456" r:id="rId40"/>
    <p:sldId id="462" r:id="rId41"/>
    <p:sldId id="513" r:id="rId42"/>
    <p:sldId id="285" r:id="rId43"/>
    <p:sldId id="26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6B09D-E91F-4395-9F2E-FAB2C2174AA8}" v="58" dt="2021-11-10T06:01:44.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68" autoAdjust="0"/>
  </p:normalViewPr>
  <p:slideViewPr>
    <p:cSldViewPr snapToGrid="0">
      <p:cViewPr varScale="1">
        <p:scale>
          <a:sx n="96" d="100"/>
          <a:sy n="96" d="100"/>
        </p:scale>
        <p:origin x="11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y" userId="28eb7356-61dc-48ef-8408-7c21dafef33f" providerId="ADAL" clId="{52C6B09D-E91F-4395-9F2E-FAB2C2174AA8}"/>
    <pc:docChg chg="undo custSel addSld delSld modSld sldOrd delMainMaster">
      <pc:chgData name="Tilly" userId="28eb7356-61dc-48ef-8408-7c21dafef33f" providerId="ADAL" clId="{52C6B09D-E91F-4395-9F2E-FAB2C2174AA8}" dt="2021-11-10T09:38:12.432" v="3244" actId="207"/>
      <pc:docMkLst>
        <pc:docMk/>
      </pc:docMkLst>
      <pc:sldChg chg="new del">
        <pc:chgData name="Tilly" userId="28eb7356-61dc-48ef-8408-7c21dafef33f" providerId="ADAL" clId="{52C6B09D-E91F-4395-9F2E-FAB2C2174AA8}" dt="2021-11-04T15:06:38.585" v="1" actId="47"/>
        <pc:sldMkLst>
          <pc:docMk/>
          <pc:sldMk cId="2634179236" sldId="256"/>
        </pc:sldMkLst>
      </pc:sldChg>
      <pc:sldChg chg="del">
        <pc:chgData name="Tilly" userId="28eb7356-61dc-48ef-8408-7c21dafef33f" providerId="ADAL" clId="{52C6B09D-E91F-4395-9F2E-FAB2C2174AA8}" dt="2021-11-09T16:17:53.801" v="186" actId="47"/>
        <pc:sldMkLst>
          <pc:docMk/>
          <pc:sldMk cId="4232261119" sldId="258"/>
        </pc:sldMkLst>
      </pc:sldChg>
      <pc:sldChg chg="modSp mod">
        <pc:chgData name="Tilly" userId="28eb7356-61dc-48ef-8408-7c21dafef33f" providerId="ADAL" clId="{52C6B09D-E91F-4395-9F2E-FAB2C2174AA8}" dt="2021-11-10T09:38:12.432" v="3244" actId="207"/>
        <pc:sldMkLst>
          <pc:docMk/>
          <pc:sldMk cId="3757704936" sldId="263"/>
        </pc:sldMkLst>
        <pc:spChg chg="mod">
          <ac:chgData name="Tilly" userId="28eb7356-61dc-48ef-8408-7c21dafef33f" providerId="ADAL" clId="{52C6B09D-E91F-4395-9F2E-FAB2C2174AA8}" dt="2021-11-10T09:38:12.432" v="3244" actId="207"/>
          <ac:spMkLst>
            <pc:docMk/>
            <pc:sldMk cId="3757704936" sldId="263"/>
            <ac:spMk id="3" creationId="{37F96EB7-CDDC-434F-AD7A-D8D52DE4326C}"/>
          </ac:spMkLst>
        </pc:spChg>
      </pc:sldChg>
      <pc:sldChg chg="del">
        <pc:chgData name="Tilly" userId="28eb7356-61dc-48ef-8408-7c21dafef33f" providerId="ADAL" clId="{52C6B09D-E91F-4395-9F2E-FAB2C2174AA8}" dt="2021-11-10T06:08:48.822" v="2491" actId="47"/>
        <pc:sldMkLst>
          <pc:docMk/>
          <pc:sldMk cId="3159570603" sldId="269"/>
        </pc:sldMkLst>
      </pc:sldChg>
      <pc:sldChg chg="addSp modSp del mod setBg delDesignElem">
        <pc:chgData name="Tilly" userId="28eb7356-61dc-48ef-8408-7c21dafef33f" providerId="ADAL" clId="{52C6B09D-E91F-4395-9F2E-FAB2C2174AA8}" dt="2021-11-10T06:09:10.442" v="2494" actId="47"/>
        <pc:sldMkLst>
          <pc:docMk/>
          <pc:sldMk cId="1480047814" sldId="274"/>
        </pc:sldMkLst>
        <pc:spChg chg="mod">
          <ac:chgData name="Tilly" userId="28eb7356-61dc-48ef-8408-7c21dafef33f" providerId="ADAL" clId="{52C6B09D-E91F-4395-9F2E-FAB2C2174AA8}" dt="2021-11-09T16:13:35.243" v="152" actId="26606"/>
          <ac:spMkLst>
            <pc:docMk/>
            <pc:sldMk cId="1480047814" sldId="274"/>
            <ac:spMk id="2" creationId="{00000000-0000-0000-0000-000000000000}"/>
          </ac:spMkLst>
        </pc:spChg>
        <pc:spChg chg="mod">
          <ac:chgData name="Tilly" userId="28eb7356-61dc-48ef-8408-7c21dafef33f" providerId="ADAL" clId="{52C6B09D-E91F-4395-9F2E-FAB2C2174AA8}" dt="2021-11-09T16:13:35.243" v="152" actId="26606"/>
          <ac:spMkLst>
            <pc:docMk/>
            <pc:sldMk cId="1480047814" sldId="274"/>
            <ac:spMk id="3" creationId="{00000000-0000-0000-0000-000000000000}"/>
          </ac:spMkLst>
        </pc:spChg>
        <pc:spChg chg="add">
          <ac:chgData name="Tilly" userId="28eb7356-61dc-48ef-8408-7c21dafef33f" providerId="ADAL" clId="{52C6B09D-E91F-4395-9F2E-FAB2C2174AA8}" dt="2021-11-09T16:13:35.243" v="152" actId="26606"/>
          <ac:spMkLst>
            <pc:docMk/>
            <pc:sldMk cId="1480047814" sldId="274"/>
            <ac:spMk id="10" creationId="{201CC55D-ED54-4C5C-95E6-10947BD1103B}"/>
          </ac:spMkLst>
        </pc:spChg>
        <pc:spChg chg="add">
          <ac:chgData name="Tilly" userId="28eb7356-61dc-48ef-8408-7c21dafef33f" providerId="ADAL" clId="{52C6B09D-E91F-4395-9F2E-FAB2C2174AA8}" dt="2021-11-09T16:13:35.243" v="152" actId="26606"/>
          <ac:spMkLst>
            <pc:docMk/>
            <pc:sldMk cId="1480047814" sldId="274"/>
            <ac:spMk id="16" creationId="{3873B707-463F-40B0-8227-E8CC6C67EB25}"/>
          </ac:spMkLst>
        </pc:spChg>
        <pc:spChg chg="add">
          <ac:chgData name="Tilly" userId="28eb7356-61dc-48ef-8408-7c21dafef33f" providerId="ADAL" clId="{52C6B09D-E91F-4395-9F2E-FAB2C2174AA8}" dt="2021-11-09T16:13:35.243" v="152" actId="26606"/>
          <ac:spMkLst>
            <pc:docMk/>
            <pc:sldMk cId="1480047814" sldId="274"/>
            <ac:spMk id="18" creationId="{C13237C8-E62C-4F0D-A318-BD6FB6C2D138}"/>
          </ac:spMkLst>
        </pc:spChg>
        <pc:spChg chg="add">
          <ac:chgData name="Tilly" userId="28eb7356-61dc-48ef-8408-7c21dafef33f" providerId="ADAL" clId="{52C6B09D-E91F-4395-9F2E-FAB2C2174AA8}" dt="2021-11-09T16:13:35.243" v="152" actId="26606"/>
          <ac:spMkLst>
            <pc:docMk/>
            <pc:sldMk cId="1480047814" sldId="274"/>
            <ac:spMk id="20" creationId="{19C9EAEA-39D0-4B0E-A0EB-51E7B26740B1}"/>
          </ac:spMkLst>
        </pc:spChg>
        <pc:grpChg chg="add">
          <ac:chgData name="Tilly" userId="28eb7356-61dc-48ef-8408-7c21dafef33f" providerId="ADAL" clId="{52C6B09D-E91F-4395-9F2E-FAB2C2174AA8}" dt="2021-11-09T16:13:35.243" v="152" actId="26606"/>
          <ac:grpSpMkLst>
            <pc:docMk/>
            <pc:sldMk cId="1480047814" sldId="274"/>
            <ac:grpSpMk id="12" creationId="{1DE889C7-FAD6-4397-98E2-05D503484459}"/>
          </ac:grpSpMkLst>
        </pc:grpChg>
        <pc:picChg chg="mod ord">
          <ac:chgData name="Tilly" userId="28eb7356-61dc-48ef-8408-7c21dafef33f" providerId="ADAL" clId="{52C6B09D-E91F-4395-9F2E-FAB2C2174AA8}" dt="2021-11-09T16:13:35.243" v="152" actId="26606"/>
          <ac:picMkLst>
            <pc:docMk/>
            <pc:sldMk cId="1480047814" sldId="274"/>
            <ac:picMk id="5" creationId="{00000000-0000-0000-0000-000000000000}"/>
          </ac:picMkLst>
        </pc:picChg>
      </pc:sldChg>
      <pc:sldChg chg="addSp modSp del mod setBg delDesignElem">
        <pc:chgData name="Tilly" userId="28eb7356-61dc-48ef-8408-7c21dafef33f" providerId="ADAL" clId="{52C6B09D-E91F-4395-9F2E-FAB2C2174AA8}" dt="2021-11-10T06:09:17.949" v="2495" actId="47"/>
        <pc:sldMkLst>
          <pc:docMk/>
          <pc:sldMk cId="626801783" sldId="275"/>
        </pc:sldMkLst>
        <pc:spChg chg="mod">
          <ac:chgData name="Tilly" userId="28eb7356-61dc-48ef-8408-7c21dafef33f" providerId="ADAL" clId="{52C6B09D-E91F-4395-9F2E-FAB2C2174AA8}" dt="2021-11-09T16:13:45.503" v="153" actId="26606"/>
          <ac:spMkLst>
            <pc:docMk/>
            <pc:sldMk cId="626801783" sldId="275"/>
            <ac:spMk id="2" creationId="{00000000-0000-0000-0000-000000000000}"/>
          </ac:spMkLst>
        </pc:spChg>
        <pc:spChg chg="mod">
          <ac:chgData name="Tilly" userId="28eb7356-61dc-48ef-8408-7c21dafef33f" providerId="ADAL" clId="{52C6B09D-E91F-4395-9F2E-FAB2C2174AA8}" dt="2021-11-09T16:13:45.503" v="153" actId="26606"/>
          <ac:spMkLst>
            <pc:docMk/>
            <pc:sldMk cId="626801783" sldId="275"/>
            <ac:spMk id="3" creationId="{00000000-0000-0000-0000-000000000000}"/>
          </ac:spMkLst>
        </pc:spChg>
        <pc:spChg chg="add">
          <ac:chgData name="Tilly" userId="28eb7356-61dc-48ef-8408-7c21dafef33f" providerId="ADAL" clId="{52C6B09D-E91F-4395-9F2E-FAB2C2174AA8}" dt="2021-11-09T16:13:45.503" v="153" actId="26606"/>
          <ac:spMkLst>
            <pc:docMk/>
            <pc:sldMk cId="626801783" sldId="275"/>
            <ac:spMk id="10" creationId="{201CC55D-ED54-4C5C-95E6-10947BD1103B}"/>
          </ac:spMkLst>
        </pc:spChg>
        <pc:spChg chg="add">
          <ac:chgData name="Tilly" userId="28eb7356-61dc-48ef-8408-7c21dafef33f" providerId="ADAL" clId="{52C6B09D-E91F-4395-9F2E-FAB2C2174AA8}" dt="2021-11-09T16:13:45.503" v="153" actId="26606"/>
          <ac:spMkLst>
            <pc:docMk/>
            <pc:sldMk cId="626801783" sldId="275"/>
            <ac:spMk id="16" creationId="{3873B707-463F-40B0-8227-E8CC6C67EB25}"/>
          </ac:spMkLst>
        </pc:spChg>
        <pc:spChg chg="add">
          <ac:chgData name="Tilly" userId="28eb7356-61dc-48ef-8408-7c21dafef33f" providerId="ADAL" clId="{52C6B09D-E91F-4395-9F2E-FAB2C2174AA8}" dt="2021-11-09T16:13:45.503" v="153" actId="26606"/>
          <ac:spMkLst>
            <pc:docMk/>
            <pc:sldMk cId="626801783" sldId="275"/>
            <ac:spMk id="18" creationId="{C13237C8-E62C-4F0D-A318-BD6FB6C2D138}"/>
          </ac:spMkLst>
        </pc:spChg>
        <pc:spChg chg="add">
          <ac:chgData name="Tilly" userId="28eb7356-61dc-48ef-8408-7c21dafef33f" providerId="ADAL" clId="{52C6B09D-E91F-4395-9F2E-FAB2C2174AA8}" dt="2021-11-09T16:13:45.503" v="153" actId="26606"/>
          <ac:spMkLst>
            <pc:docMk/>
            <pc:sldMk cId="626801783" sldId="275"/>
            <ac:spMk id="20" creationId="{19C9EAEA-39D0-4B0E-A0EB-51E7B26740B1}"/>
          </ac:spMkLst>
        </pc:spChg>
        <pc:grpChg chg="add">
          <ac:chgData name="Tilly" userId="28eb7356-61dc-48ef-8408-7c21dafef33f" providerId="ADAL" clId="{52C6B09D-E91F-4395-9F2E-FAB2C2174AA8}" dt="2021-11-09T16:13:45.503" v="153" actId="26606"/>
          <ac:grpSpMkLst>
            <pc:docMk/>
            <pc:sldMk cId="626801783" sldId="275"/>
            <ac:grpSpMk id="12" creationId="{1DE889C7-FAD6-4397-98E2-05D503484459}"/>
          </ac:grpSpMkLst>
        </pc:grpChg>
        <pc:picChg chg="mod ord">
          <ac:chgData name="Tilly" userId="28eb7356-61dc-48ef-8408-7c21dafef33f" providerId="ADAL" clId="{52C6B09D-E91F-4395-9F2E-FAB2C2174AA8}" dt="2021-11-09T16:13:45.503" v="153" actId="26606"/>
          <ac:picMkLst>
            <pc:docMk/>
            <pc:sldMk cId="626801783" sldId="275"/>
            <ac:picMk id="5" creationId="{00000000-0000-0000-0000-000000000000}"/>
          </ac:picMkLst>
        </pc:picChg>
      </pc:sldChg>
      <pc:sldChg chg="modSp mod">
        <pc:chgData name="Tilly" userId="28eb7356-61dc-48ef-8408-7c21dafef33f" providerId="ADAL" clId="{52C6B09D-E91F-4395-9F2E-FAB2C2174AA8}" dt="2021-11-04T15:07:11.277" v="116" actId="27636"/>
        <pc:sldMkLst>
          <pc:docMk/>
          <pc:sldMk cId="472591023" sldId="285"/>
        </pc:sldMkLst>
        <pc:spChg chg="mod">
          <ac:chgData name="Tilly" userId="28eb7356-61dc-48ef-8408-7c21dafef33f" providerId="ADAL" clId="{52C6B09D-E91F-4395-9F2E-FAB2C2174AA8}" dt="2021-11-04T15:07:11.277" v="116" actId="27636"/>
          <ac:spMkLst>
            <pc:docMk/>
            <pc:sldMk cId="472591023" sldId="285"/>
            <ac:spMk id="3" creationId="{00000000-0000-0000-0000-000000000000}"/>
          </ac:spMkLst>
        </pc:spChg>
      </pc:sldChg>
      <pc:sldChg chg="addSp modSp add del mod setBg delDesignElem">
        <pc:chgData name="Tilly" userId="28eb7356-61dc-48ef-8408-7c21dafef33f" providerId="ADAL" clId="{52C6B09D-E91F-4395-9F2E-FAB2C2174AA8}" dt="2021-11-10T06:30:42.864" v="2814" actId="20577"/>
        <pc:sldMkLst>
          <pc:docMk/>
          <pc:sldMk cId="0" sldId="294"/>
        </pc:sldMkLst>
        <pc:spChg chg="mod">
          <ac:chgData name="Tilly" userId="28eb7356-61dc-48ef-8408-7c21dafef33f" providerId="ADAL" clId="{52C6B09D-E91F-4395-9F2E-FAB2C2174AA8}" dt="2021-11-10T06:30:29.268" v="2810" actId="20577"/>
          <ac:spMkLst>
            <pc:docMk/>
            <pc:sldMk cId="0" sldId="294"/>
            <ac:spMk id="2" creationId="{00000000-0000-0000-0000-000000000000}"/>
          </ac:spMkLst>
        </pc:spChg>
        <pc:spChg chg="mod">
          <ac:chgData name="Tilly" userId="28eb7356-61dc-48ef-8408-7c21dafef33f" providerId="ADAL" clId="{52C6B09D-E91F-4395-9F2E-FAB2C2174AA8}" dt="2021-11-10T06:30:42.864" v="2814" actId="20577"/>
          <ac:spMkLst>
            <pc:docMk/>
            <pc:sldMk cId="0" sldId="294"/>
            <ac:spMk id="3" creationId="{00000000-0000-0000-0000-000000000000}"/>
          </ac:spMkLst>
        </pc:spChg>
        <pc:spChg chg="add">
          <ac:chgData name="Tilly" userId="28eb7356-61dc-48ef-8408-7c21dafef33f" providerId="ADAL" clId="{52C6B09D-E91F-4395-9F2E-FAB2C2174AA8}" dt="2021-11-09T16:16:12.223" v="174" actId="26606"/>
          <ac:spMkLst>
            <pc:docMk/>
            <pc:sldMk cId="0" sldId="294"/>
            <ac:spMk id="11" creationId="{6ECA6DCB-B7E1-40A9-9524-540C6DA40B1B}"/>
          </ac:spMkLst>
        </pc:spChg>
        <pc:spChg chg="add">
          <ac:chgData name="Tilly" userId="28eb7356-61dc-48ef-8408-7c21dafef33f" providerId="ADAL" clId="{52C6B09D-E91F-4395-9F2E-FAB2C2174AA8}" dt="2021-11-09T16:16:12.223" v="174" actId="26606"/>
          <ac:spMkLst>
            <pc:docMk/>
            <pc:sldMk cId="0" sldId="294"/>
            <ac:spMk id="17" creationId="{3873B707-463F-40B0-8227-E8CC6C67EB25}"/>
          </ac:spMkLst>
        </pc:spChg>
        <pc:spChg chg="add">
          <ac:chgData name="Tilly" userId="28eb7356-61dc-48ef-8408-7c21dafef33f" providerId="ADAL" clId="{52C6B09D-E91F-4395-9F2E-FAB2C2174AA8}" dt="2021-11-09T16:16:12.223" v="174" actId="26606"/>
          <ac:spMkLst>
            <pc:docMk/>
            <pc:sldMk cId="0" sldId="294"/>
            <ac:spMk id="19" creationId="{C13237C8-E62C-4F0D-A318-BD6FB6C2D138}"/>
          </ac:spMkLst>
        </pc:spChg>
        <pc:spChg chg="add">
          <ac:chgData name="Tilly" userId="28eb7356-61dc-48ef-8408-7c21dafef33f" providerId="ADAL" clId="{52C6B09D-E91F-4395-9F2E-FAB2C2174AA8}" dt="2021-11-09T16:16:12.223" v="174" actId="26606"/>
          <ac:spMkLst>
            <pc:docMk/>
            <pc:sldMk cId="0" sldId="294"/>
            <ac:spMk id="21" creationId="{19C9EAEA-39D0-4B0E-A0EB-51E7B26740B1}"/>
          </ac:spMkLst>
        </pc:spChg>
        <pc:spChg chg="add">
          <ac:chgData name="Tilly" userId="28eb7356-61dc-48ef-8408-7c21dafef33f" providerId="ADAL" clId="{52C6B09D-E91F-4395-9F2E-FAB2C2174AA8}" dt="2021-11-09T16:16:12.223" v="174" actId="26606"/>
          <ac:spMkLst>
            <pc:docMk/>
            <pc:sldMk cId="0" sldId="294"/>
            <ac:spMk id="23" creationId="{8CB5D2D7-DF65-4E86-BFBA-FFB9B5ACEB64}"/>
          </ac:spMkLst>
        </pc:spChg>
        <pc:grpChg chg="add">
          <ac:chgData name="Tilly" userId="28eb7356-61dc-48ef-8408-7c21dafef33f" providerId="ADAL" clId="{52C6B09D-E91F-4395-9F2E-FAB2C2174AA8}" dt="2021-11-09T16:16:12.223" v="174" actId="26606"/>
          <ac:grpSpMkLst>
            <pc:docMk/>
            <pc:sldMk cId="0" sldId="294"/>
            <ac:grpSpMk id="13" creationId="{1DE889C7-FAD6-4397-98E2-05D503484459}"/>
          </ac:grpSpMkLst>
        </pc:grpChg>
        <pc:picChg chg="mod ord">
          <ac:chgData name="Tilly" userId="28eb7356-61dc-48ef-8408-7c21dafef33f" providerId="ADAL" clId="{52C6B09D-E91F-4395-9F2E-FAB2C2174AA8}" dt="2021-11-09T16:16:12.223" v="174" actId="26606"/>
          <ac:picMkLst>
            <pc:docMk/>
            <pc:sldMk cId="0" sldId="294"/>
            <ac:picMk id="5" creationId="{00000000-0000-0000-0000-000000000000}"/>
          </ac:picMkLst>
        </pc:picChg>
        <pc:picChg chg="mod ord">
          <ac:chgData name="Tilly" userId="28eb7356-61dc-48ef-8408-7c21dafef33f" providerId="ADAL" clId="{52C6B09D-E91F-4395-9F2E-FAB2C2174AA8}" dt="2021-11-09T16:16:12.223" v="174" actId="26606"/>
          <ac:picMkLst>
            <pc:docMk/>
            <pc:sldMk cId="0" sldId="294"/>
            <ac:picMk id="6" creationId="{00000000-0000-0000-0000-000000000000}"/>
          </ac:picMkLst>
        </pc:picChg>
      </pc:sldChg>
      <pc:sldChg chg="addSp modSp mod setBg">
        <pc:chgData name="Tilly" userId="28eb7356-61dc-48ef-8408-7c21dafef33f" providerId="ADAL" clId="{52C6B09D-E91F-4395-9F2E-FAB2C2174AA8}" dt="2021-11-10T06:23:16.252" v="2765" actId="20577"/>
        <pc:sldMkLst>
          <pc:docMk/>
          <pc:sldMk cId="0" sldId="295"/>
        </pc:sldMkLst>
        <pc:spChg chg="mod">
          <ac:chgData name="Tilly" userId="28eb7356-61dc-48ef-8408-7c21dafef33f" providerId="ADAL" clId="{52C6B09D-E91F-4395-9F2E-FAB2C2174AA8}" dt="2021-11-10T06:23:16.252" v="2765" actId="20577"/>
          <ac:spMkLst>
            <pc:docMk/>
            <pc:sldMk cId="0" sldId="295"/>
            <ac:spMk id="2" creationId="{00000000-0000-0000-0000-000000000000}"/>
          </ac:spMkLst>
        </pc:spChg>
        <pc:spChg chg="mod">
          <ac:chgData name="Tilly" userId="28eb7356-61dc-48ef-8408-7c21dafef33f" providerId="ADAL" clId="{52C6B09D-E91F-4395-9F2E-FAB2C2174AA8}" dt="2021-11-10T06:22:51.633" v="2675" actId="14100"/>
          <ac:spMkLst>
            <pc:docMk/>
            <pc:sldMk cId="0" sldId="295"/>
            <ac:spMk id="3" creationId="{00000000-0000-0000-0000-000000000000}"/>
          </ac:spMkLst>
        </pc:spChg>
        <pc:spChg chg="add">
          <ac:chgData name="Tilly" userId="28eb7356-61dc-48ef-8408-7c21dafef33f" providerId="ADAL" clId="{52C6B09D-E91F-4395-9F2E-FAB2C2174AA8}" dt="2021-11-10T05:56:15.131" v="2350" actId="26606"/>
          <ac:spMkLst>
            <pc:docMk/>
            <pc:sldMk cId="0" sldId="295"/>
            <ac:spMk id="8" creationId="{777A147A-9ED8-46B4-8660-1B3C2AA880B5}"/>
          </ac:spMkLst>
        </pc:spChg>
        <pc:spChg chg="add">
          <ac:chgData name="Tilly" userId="28eb7356-61dc-48ef-8408-7c21dafef33f" providerId="ADAL" clId="{52C6B09D-E91F-4395-9F2E-FAB2C2174AA8}" dt="2021-11-10T05:56:15.131" v="2350" actId="26606"/>
          <ac:spMkLst>
            <pc:docMk/>
            <pc:sldMk cId="0" sldId="295"/>
            <ac:spMk id="10" creationId="{5D6C15A0-C087-4593-8414-2B4EC1CDC3DE}"/>
          </ac:spMkLst>
        </pc:spChg>
      </pc:sldChg>
      <pc:sldChg chg="add del">
        <pc:chgData name="Tilly" userId="28eb7356-61dc-48ef-8408-7c21dafef33f" providerId="ADAL" clId="{52C6B09D-E91F-4395-9F2E-FAB2C2174AA8}" dt="2021-11-10T06:31:00.635" v="2815" actId="47"/>
        <pc:sldMkLst>
          <pc:docMk/>
          <pc:sldMk cId="0" sldId="296"/>
        </pc:sldMkLst>
      </pc:sldChg>
      <pc:sldChg chg="add del">
        <pc:chgData name="Tilly" userId="28eb7356-61dc-48ef-8408-7c21dafef33f" providerId="ADAL" clId="{52C6B09D-E91F-4395-9F2E-FAB2C2174AA8}" dt="2021-11-10T05:32:51.127" v="1908" actId="47"/>
        <pc:sldMkLst>
          <pc:docMk/>
          <pc:sldMk cId="4201707725" sldId="297"/>
        </pc:sldMkLst>
      </pc:sldChg>
      <pc:sldChg chg="del">
        <pc:chgData name="Tilly" userId="28eb7356-61dc-48ef-8408-7c21dafef33f" providerId="ADAL" clId="{52C6B09D-E91F-4395-9F2E-FAB2C2174AA8}" dt="2021-11-10T05:33:14.990" v="1919" actId="47"/>
        <pc:sldMkLst>
          <pc:docMk/>
          <pc:sldMk cId="4043830238" sldId="298"/>
        </pc:sldMkLst>
      </pc:sldChg>
      <pc:sldChg chg="modSp del mod">
        <pc:chgData name="Tilly" userId="28eb7356-61dc-48ef-8408-7c21dafef33f" providerId="ADAL" clId="{52C6B09D-E91F-4395-9F2E-FAB2C2174AA8}" dt="2021-11-10T05:33:32.553" v="1920" actId="47"/>
        <pc:sldMkLst>
          <pc:docMk/>
          <pc:sldMk cId="0" sldId="299"/>
        </pc:sldMkLst>
        <pc:spChg chg="mod">
          <ac:chgData name="Tilly" userId="28eb7356-61dc-48ef-8408-7c21dafef33f" providerId="ADAL" clId="{52C6B09D-E91F-4395-9F2E-FAB2C2174AA8}" dt="2021-11-04T15:07:10.909" v="72" actId="27636"/>
          <ac:spMkLst>
            <pc:docMk/>
            <pc:sldMk cId="0" sldId="299"/>
            <ac:spMk id="2" creationId="{00000000-0000-0000-0000-000000000000}"/>
          </ac:spMkLst>
        </pc:spChg>
      </pc:sldChg>
      <pc:sldChg chg="modSp del mod">
        <pc:chgData name="Tilly" userId="28eb7356-61dc-48ef-8408-7c21dafef33f" providerId="ADAL" clId="{52C6B09D-E91F-4395-9F2E-FAB2C2174AA8}" dt="2021-11-10T05:33:35.459" v="1921" actId="47"/>
        <pc:sldMkLst>
          <pc:docMk/>
          <pc:sldMk cId="4137547157" sldId="300"/>
        </pc:sldMkLst>
        <pc:spChg chg="mod">
          <ac:chgData name="Tilly" userId="28eb7356-61dc-48ef-8408-7c21dafef33f" providerId="ADAL" clId="{52C6B09D-E91F-4395-9F2E-FAB2C2174AA8}" dt="2021-11-04T15:07:10.911" v="73" actId="27636"/>
          <ac:spMkLst>
            <pc:docMk/>
            <pc:sldMk cId="4137547157" sldId="300"/>
            <ac:spMk id="2" creationId="{00000000-0000-0000-0000-000000000000}"/>
          </ac:spMkLst>
        </pc:spChg>
      </pc:sldChg>
      <pc:sldChg chg="modSp del mod">
        <pc:chgData name="Tilly" userId="28eb7356-61dc-48ef-8408-7c21dafef33f" providerId="ADAL" clId="{52C6B09D-E91F-4395-9F2E-FAB2C2174AA8}" dt="2021-11-09T19:06:51.236" v="485" actId="47"/>
        <pc:sldMkLst>
          <pc:docMk/>
          <pc:sldMk cId="114836322" sldId="301"/>
        </pc:sldMkLst>
        <pc:spChg chg="mod">
          <ac:chgData name="Tilly" userId="28eb7356-61dc-48ef-8408-7c21dafef33f" providerId="ADAL" clId="{52C6B09D-E91F-4395-9F2E-FAB2C2174AA8}" dt="2021-11-04T15:07:10.913" v="74" actId="27636"/>
          <ac:spMkLst>
            <pc:docMk/>
            <pc:sldMk cId="114836322" sldId="301"/>
            <ac:spMk id="2" creationId="{00000000-0000-0000-0000-000000000000}"/>
          </ac:spMkLst>
        </pc:spChg>
      </pc:sldChg>
      <pc:sldChg chg="modSp del mod">
        <pc:chgData name="Tilly" userId="28eb7356-61dc-48ef-8408-7c21dafef33f" providerId="ADAL" clId="{52C6B09D-E91F-4395-9F2E-FAB2C2174AA8}" dt="2021-11-10T05:33:41.942" v="1922" actId="47"/>
        <pc:sldMkLst>
          <pc:docMk/>
          <pc:sldMk cId="0" sldId="302"/>
        </pc:sldMkLst>
        <pc:spChg chg="mod">
          <ac:chgData name="Tilly" userId="28eb7356-61dc-48ef-8408-7c21dafef33f" providerId="ADAL" clId="{52C6B09D-E91F-4395-9F2E-FAB2C2174AA8}" dt="2021-11-04T15:07:10.916" v="76" actId="27636"/>
          <ac:spMkLst>
            <pc:docMk/>
            <pc:sldMk cId="0" sldId="302"/>
            <ac:spMk id="2" creationId="{00000000-0000-0000-0000-000000000000}"/>
          </ac:spMkLst>
        </pc:spChg>
      </pc:sldChg>
      <pc:sldChg chg="delSp modSp del mod">
        <pc:chgData name="Tilly" userId="28eb7356-61dc-48ef-8408-7c21dafef33f" providerId="ADAL" clId="{52C6B09D-E91F-4395-9F2E-FAB2C2174AA8}" dt="2021-11-10T05:50:19.471" v="2110" actId="47"/>
        <pc:sldMkLst>
          <pc:docMk/>
          <pc:sldMk cId="2475238744" sldId="303"/>
        </pc:sldMkLst>
        <pc:spChg chg="mod">
          <ac:chgData name="Tilly" userId="28eb7356-61dc-48ef-8408-7c21dafef33f" providerId="ADAL" clId="{52C6B09D-E91F-4395-9F2E-FAB2C2174AA8}" dt="2021-11-04T15:07:10.919" v="78" actId="27636"/>
          <ac:spMkLst>
            <pc:docMk/>
            <pc:sldMk cId="2475238744" sldId="303"/>
            <ac:spMk id="2" creationId="{00000000-0000-0000-0000-000000000000}"/>
          </ac:spMkLst>
        </pc:spChg>
        <pc:picChg chg="del">
          <ac:chgData name="Tilly" userId="28eb7356-61dc-48ef-8408-7c21dafef33f" providerId="ADAL" clId="{52C6B09D-E91F-4395-9F2E-FAB2C2174AA8}" dt="2021-11-10T05:49:58.266" v="2105" actId="21"/>
          <ac:picMkLst>
            <pc:docMk/>
            <pc:sldMk cId="2475238744" sldId="303"/>
            <ac:picMk id="6" creationId="{00000000-0000-0000-0000-000000000000}"/>
          </ac:picMkLst>
        </pc:picChg>
      </pc:sldChg>
      <pc:sldChg chg="addSp delSp modSp mod setBg">
        <pc:chgData name="Tilly" userId="28eb7356-61dc-48ef-8408-7c21dafef33f" providerId="ADAL" clId="{52C6B09D-E91F-4395-9F2E-FAB2C2174AA8}" dt="2021-11-10T05:59:14.546" v="2378" actId="113"/>
        <pc:sldMkLst>
          <pc:docMk/>
          <pc:sldMk cId="459605532" sldId="304"/>
        </pc:sldMkLst>
        <pc:spChg chg="mod">
          <ac:chgData name="Tilly" userId="28eb7356-61dc-48ef-8408-7c21dafef33f" providerId="ADAL" clId="{52C6B09D-E91F-4395-9F2E-FAB2C2174AA8}" dt="2021-11-10T05:59:14.546" v="2378" actId="113"/>
          <ac:spMkLst>
            <pc:docMk/>
            <pc:sldMk cId="459605532" sldId="304"/>
            <ac:spMk id="2" creationId="{00000000-0000-0000-0000-000000000000}"/>
          </ac:spMkLst>
        </pc:spChg>
        <pc:spChg chg="del mod">
          <ac:chgData name="Tilly" userId="28eb7356-61dc-48ef-8408-7c21dafef33f" providerId="ADAL" clId="{52C6B09D-E91F-4395-9F2E-FAB2C2174AA8}" dt="2021-11-10T05:49:29.078" v="2103" actId="478"/>
          <ac:spMkLst>
            <pc:docMk/>
            <pc:sldMk cId="459605532" sldId="304"/>
            <ac:spMk id="3" creationId="{00000000-0000-0000-0000-000000000000}"/>
          </ac:spMkLst>
        </pc:spChg>
        <pc:spChg chg="del">
          <ac:chgData name="Tilly" userId="28eb7356-61dc-48ef-8408-7c21dafef33f" providerId="ADAL" clId="{52C6B09D-E91F-4395-9F2E-FAB2C2174AA8}" dt="2021-11-10T05:49:37.553" v="2104" actId="26606"/>
          <ac:spMkLst>
            <pc:docMk/>
            <pc:sldMk cId="459605532" sldId="304"/>
            <ac:spMk id="6" creationId="{00000000-0000-0000-0000-000000000000}"/>
          </ac:spMkLst>
        </pc:spChg>
        <pc:spChg chg="add mod">
          <ac:chgData name="Tilly" userId="28eb7356-61dc-48ef-8408-7c21dafef33f" providerId="ADAL" clId="{52C6B09D-E91F-4395-9F2E-FAB2C2174AA8}" dt="2021-11-10T05:50:15.476" v="2109" actId="26606"/>
          <ac:spMkLst>
            <pc:docMk/>
            <pc:sldMk cId="459605532" sldId="304"/>
            <ac:spMk id="7" creationId="{C57C7C61-EF65-47AA-9774-3B551938DDA0}"/>
          </ac:spMkLst>
        </pc:spChg>
        <pc:spChg chg="add del">
          <ac:chgData name="Tilly" userId="28eb7356-61dc-48ef-8408-7c21dafef33f" providerId="ADAL" clId="{52C6B09D-E91F-4395-9F2E-FAB2C2174AA8}" dt="2021-11-10T05:50:15.476" v="2109" actId="26606"/>
          <ac:spMkLst>
            <pc:docMk/>
            <pc:sldMk cId="459605532" sldId="304"/>
            <ac:spMk id="12" creationId="{5E39A796-BE83-48B1-B33F-35C4A32AAB57}"/>
          </ac:spMkLst>
        </pc:spChg>
        <pc:spChg chg="add del">
          <ac:chgData name="Tilly" userId="28eb7356-61dc-48ef-8408-7c21dafef33f" providerId="ADAL" clId="{52C6B09D-E91F-4395-9F2E-FAB2C2174AA8}" dt="2021-11-10T05:50:15.476" v="2109" actId="26606"/>
          <ac:spMkLst>
            <pc:docMk/>
            <pc:sldMk cId="459605532" sldId="304"/>
            <ac:spMk id="14" creationId="{72F84B47-E267-4194-8194-831DB7B5547F}"/>
          </ac:spMkLst>
        </pc:spChg>
        <pc:spChg chg="add del">
          <ac:chgData name="Tilly" userId="28eb7356-61dc-48ef-8408-7c21dafef33f" providerId="ADAL" clId="{52C6B09D-E91F-4395-9F2E-FAB2C2174AA8}" dt="2021-11-10T05:50:15.468" v="2108" actId="26606"/>
          <ac:spMkLst>
            <pc:docMk/>
            <pc:sldMk cId="459605532" sldId="304"/>
            <ac:spMk id="19" creationId="{C95B82D5-A8BB-45BF-BED8-C7B206892100}"/>
          </ac:spMkLst>
        </pc:spChg>
        <pc:spChg chg="add del">
          <ac:chgData name="Tilly" userId="28eb7356-61dc-48ef-8408-7c21dafef33f" providerId="ADAL" clId="{52C6B09D-E91F-4395-9F2E-FAB2C2174AA8}" dt="2021-11-10T05:50:15.468" v="2108" actId="26606"/>
          <ac:spMkLst>
            <pc:docMk/>
            <pc:sldMk cId="459605532" sldId="304"/>
            <ac:spMk id="21" creationId="{296C61EC-FBF4-4216-BE67-6C864D30A01C}"/>
          </ac:spMkLst>
        </pc:spChg>
        <pc:spChg chg="add del">
          <ac:chgData name="Tilly" userId="28eb7356-61dc-48ef-8408-7c21dafef33f" providerId="ADAL" clId="{52C6B09D-E91F-4395-9F2E-FAB2C2174AA8}" dt="2021-11-10T05:50:15.468" v="2108" actId="26606"/>
          <ac:spMkLst>
            <pc:docMk/>
            <pc:sldMk cId="459605532" sldId="304"/>
            <ac:spMk id="23" creationId="{39D6C490-0229-4573-9696-B73E5B3A9C33}"/>
          </ac:spMkLst>
        </pc:spChg>
        <pc:spChg chg="add">
          <ac:chgData name="Tilly" userId="28eb7356-61dc-48ef-8408-7c21dafef33f" providerId="ADAL" clId="{52C6B09D-E91F-4395-9F2E-FAB2C2174AA8}" dt="2021-11-10T05:50:15.476" v="2109" actId="26606"/>
          <ac:spMkLst>
            <pc:docMk/>
            <pc:sldMk cId="459605532" sldId="304"/>
            <ac:spMk id="25" creationId="{5AAE9118-0436-4488-AC4A-C14DF6A7B6B1}"/>
          </ac:spMkLst>
        </pc:spChg>
        <pc:spChg chg="add">
          <ac:chgData name="Tilly" userId="28eb7356-61dc-48ef-8408-7c21dafef33f" providerId="ADAL" clId="{52C6B09D-E91F-4395-9F2E-FAB2C2174AA8}" dt="2021-11-10T05:50:15.476" v="2109" actId="26606"/>
          <ac:spMkLst>
            <pc:docMk/>
            <pc:sldMk cId="459605532" sldId="304"/>
            <ac:spMk id="26" creationId="{1B10F861-B8F1-49C7-BD58-EAB20CEE7F93}"/>
          </ac:spMkLst>
        </pc:spChg>
        <pc:spChg chg="add">
          <ac:chgData name="Tilly" userId="28eb7356-61dc-48ef-8408-7c21dafef33f" providerId="ADAL" clId="{52C6B09D-E91F-4395-9F2E-FAB2C2174AA8}" dt="2021-11-10T05:50:15.476" v="2109" actId="26606"/>
          <ac:spMkLst>
            <pc:docMk/>
            <pc:sldMk cId="459605532" sldId="304"/>
            <ac:spMk id="27" creationId="{61F6E425-22AB-4DA2-8FAC-58ADB58EF6C3}"/>
          </ac:spMkLst>
        </pc:spChg>
        <pc:picChg chg="mod ord">
          <ac:chgData name="Tilly" userId="28eb7356-61dc-48ef-8408-7c21dafef33f" providerId="ADAL" clId="{52C6B09D-E91F-4395-9F2E-FAB2C2174AA8}" dt="2021-11-10T05:50:15.476" v="2109" actId="26606"/>
          <ac:picMkLst>
            <pc:docMk/>
            <pc:sldMk cId="459605532" sldId="304"/>
            <ac:picMk id="5" creationId="{00000000-0000-0000-0000-000000000000}"/>
          </ac:picMkLst>
        </pc:picChg>
        <pc:picChg chg="add mod">
          <ac:chgData name="Tilly" userId="28eb7356-61dc-48ef-8408-7c21dafef33f" providerId="ADAL" clId="{52C6B09D-E91F-4395-9F2E-FAB2C2174AA8}" dt="2021-11-10T05:50:15.476" v="2109" actId="26606"/>
          <ac:picMkLst>
            <pc:docMk/>
            <pc:sldMk cId="459605532" sldId="304"/>
            <ac:picMk id="10" creationId="{3B85F6EA-E57D-4F7B-9825-1D24E0F96A72}"/>
          </ac:picMkLst>
        </pc:picChg>
      </pc:sldChg>
      <pc:sldChg chg="addSp modSp mod setBg delDesignElem">
        <pc:chgData name="Tilly" userId="28eb7356-61dc-48ef-8408-7c21dafef33f" providerId="ADAL" clId="{52C6B09D-E91F-4395-9F2E-FAB2C2174AA8}" dt="2021-11-09T16:16:22.048" v="175" actId="26606"/>
        <pc:sldMkLst>
          <pc:docMk/>
          <pc:sldMk cId="0" sldId="305"/>
        </pc:sldMkLst>
        <pc:spChg chg="mod">
          <ac:chgData name="Tilly" userId="28eb7356-61dc-48ef-8408-7c21dafef33f" providerId="ADAL" clId="{52C6B09D-E91F-4395-9F2E-FAB2C2174AA8}" dt="2021-11-09T16:16:22.048" v="175" actId="26606"/>
          <ac:spMkLst>
            <pc:docMk/>
            <pc:sldMk cId="0" sldId="305"/>
            <ac:spMk id="2" creationId="{00000000-0000-0000-0000-000000000000}"/>
          </ac:spMkLst>
        </pc:spChg>
        <pc:spChg chg="mod">
          <ac:chgData name="Tilly" userId="28eb7356-61dc-48ef-8408-7c21dafef33f" providerId="ADAL" clId="{52C6B09D-E91F-4395-9F2E-FAB2C2174AA8}" dt="2021-11-09T16:16:22.048" v="175" actId="26606"/>
          <ac:spMkLst>
            <pc:docMk/>
            <pc:sldMk cId="0" sldId="305"/>
            <ac:spMk id="3" creationId="{00000000-0000-0000-0000-000000000000}"/>
          </ac:spMkLst>
        </pc:spChg>
        <pc:spChg chg="add">
          <ac:chgData name="Tilly" userId="28eb7356-61dc-48ef-8408-7c21dafef33f" providerId="ADAL" clId="{52C6B09D-E91F-4395-9F2E-FAB2C2174AA8}" dt="2021-11-09T16:16:22.048" v="175" actId="26606"/>
          <ac:spMkLst>
            <pc:docMk/>
            <pc:sldMk cId="0" sldId="305"/>
            <ac:spMk id="10" creationId="{201CC55D-ED54-4C5C-95E6-10947BD1103B}"/>
          </ac:spMkLst>
        </pc:spChg>
        <pc:spChg chg="add">
          <ac:chgData name="Tilly" userId="28eb7356-61dc-48ef-8408-7c21dafef33f" providerId="ADAL" clId="{52C6B09D-E91F-4395-9F2E-FAB2C2174AA8}" dt="2021-11-09T16:16:22.048" v="175" actId="26606"/>
          <ac:spMkLst>
            <pc:docMk/>
            <pc:sldMk cId="0" sldId="305"/>
            <ac:spMk id="16" creationId="{3873B707-463F-40B0-8227-E8CC6C67EB25}"/>
          </ac:spMkLst>
        </pc:spChg>
        <pc:spChg chg="add">
          <ac:chgData name="Tilly" userId="28eb7356-61dc-48ef-8408-7c21dafef33f" providerId="ADAL" clId="{52C6B09D-E91F-4395-9F2E-FAB2C2174AA8}" dt="2021-11-09T16:16:22.048" v="175" actId="26606"/>
          <ac:spMkLst>
            <pc:docMk/>
            <pc:sldMk cId="0" sldId="305"/>
            <ac:spMk id="18" creationId="{C13237C8-E62C-4F0D-A318-BD6FB6C2D138}"/>
          </ac:spMkLst>
        </pc:spChg>
        <pc:spChg chg="add">
          <ac:chgData name="Tilly" userId="28eb7356-61dc-48ef-8408-7c21dafef33f" providerId="ADAL" clId="{52C6B09D-E91F-4395-9F2E-FAB2C2174AA8}" dt="2021-11-09T16:16:22.048" v="175" actId="26606"/>
          <ac:spMkLst>
            <pc:docMk/>
            <pc:sldMk cId="0" sldId="305"/>
            <ac:spMk id="20" creationId="{19C9EAEA-39D0-4B0E-A0EB-51E7B26740B1}"/>
          </ac:spMkLst>
        </pc:spChg>
        <pc:grpChg chg="add">
          <ac:chgData name="Tilly" userId="28eb7356-61dc-48ef-8408-7c21dafef33f" providerId="ADAL" clId="{52C6B09D-E91F-4395-9F2E-FAB2C2174AA8}" dt="2021-11-09T16:16:22.048" v="175" actId="26606"/>
          <ac:grpSpMkLst>
            <pc:docMk/>
            <pc:sldMk cId="0" sldId="305"/>
            <ac:grpSpMk id="12" creationId="{1DE889C7-FAD6-4397-98E2-05D503484459}"/>
          </ac:grpSpMkLst>
        </pc:grpChg>
        <pc:picChg chg="mod ord">
          <ac:chgData name="Tilly" userId="28eb7356-61dc-48ef-8408-7c21dafef33f" providerId="ADAL" clId="{52C6B09D-E91F-4395-9F2E-FAB2C2174AA8}" dt="2021-11-09T16:16:22.048" v="175" actId="26606"/>
          <ac:picMkLst>
            <pc:docMk/>
            <pc:sldMk cId="0" sldId="305"/>
            <ac:picMk id="5" creationId="{00000000-0000-0000-0000-000000000000}"/>
          </ac:picMkLst>
        </pc:picChg>
      </pc:sldChg>
      <pc:sldChg chg="modSp del mod">
        <pc:chgData name="Tilly" userId="28eb7356-61dc-48ef-8408-7c21dafef33f" providerId="ADAL" clId="{52C6B09D-E91F-4395-9F2E-FAB2C2174AA8}" dt="2021-11-09T19:09:55.282" v="487" actId="47"/>
        <pc:sldMkLst>
          <pc:docMk/>
          <pc:sldMk cId="1341161740" sldId="306"/>
        </pc:sldMkLst>
        <pc:spChg chg="mod">
          <ac:chgData name="Tilly" userId="28eb7356-61dc-48ef-8408-7c21dafef33f" providerId="ADAL" clId="{52C6B09D-E91F-4395-9F2E-FAB2C2174AA8}" dt="2021-11-04T15:07:10.925" v="80" actId="27636"/>
          <ac:spMkLst>
            <pc:docMk/>
            <pc:sldMk cId="1341161740" sldId="306"/>
            <ac:spMk id="2" creationId="{00000000-0000-0000-0000-000000000000}"/>
          </ac:spMkLst>
        </pc:spChg>
      </pc:sldChg>
      <pc:sldChg chg="del">
        <pc:chgData name="Tilly" userId="28eb7356-61dc-48ef-8408-7c21dafef33f" providerId="ADAL" clId="{52C6B09D-E91F-4395-9F2E-FAB2C2174AA8}" dt="2021-11-09T19:09:55.809" v="488" actId="47"/>
        <pc:sldMkLst>
          <pc:docMk/>
          <pc:sldMk cId="3685697454" sldId="307"/>
        </pc:sldMkLst>
      </pc:sldChg>
      <pc:sldChg chg="modSp del mod">
        <pc:chgData name="Tilly" userId="28eb7356-61dc-48ef-8408-7c21dafef33f" providerId="ADAL" clId="{52C6B09D-E91F-4395-9F2E-FAB2C2174AA8}" dt="2021-11-09T19:10:00.129" v="489" actId="47"/>
        <pc:sldMkLst>
          <pc:docMk/>
          <pc:sldMk cId="131939919" sldId="308"/>
        </pc:sldMkLst>
        <pc:spChg chg="mod">
          <ac:chgData name="Tilly" userId="28eb7356-61dc-48ef-8408-7c21dafef33f" providerId="ADAL" clId="{52C6B09D-E91F-4395-9F2E-FAB2C2174AA8}" dt="2021-11-04T15:07:10.926" v="81" actId="27636"/>
          <ac:spMkLst>
            <pc:docMk/>
            <pc:sldMk cId="131939919" sldId="308"/>
            <ac:spMk id="2" creationId="{00000000-0000-0000-0000-000000000000}"/>
          </ac:spMkLst>
        </pc:spChg>
      </pc:sldChg>
      <pc:sldChg chg="modSp del mod">
        <pc:chgData name="Tilly" userId="28eb7356-61dc-48ef-8408-7c21dafef33f" providerId="ADAL" clId="{52C6B09D-E91F-4395-9F2E-FAB2C2174AA8}" dt="2021-11-10T05:35:22.162" v="1976" actId="47"/>
        <pc:sldMkLst>
          <pc:docMk/>
          <pc:sldMk cId="1338351597" sldId="310"/>
        </pc:sldMkLst>
        <pc:spChg chg="mod">
          <ac:chgData name="Tilly" userId="28eb7356-61dc-48ef-8408-7c21dafef33f" providerId="ADAL" clId="{52C6B09D-E91F-4395-9F2E-FAB2C2174AA8}" dt="2021-11-04T15:07:10.930" v="83" actId="27636"/>
          <ac:spMkLst>
            <pc:docMk/>
            <pc:sldMk cId="1338351597" sldId="310"/>
            <ac:spMk id="2" creationId="{00000000-0000-0000-0000-000000000000}"/>
          </ac:spMkLst>
        </pc:spChg>
      </pc:sldChg>
      <pc:sldChg chg="modSp mod">
        <pc:chgData name="Tilly" userId="28eb7356-61dc-48ef-8408-7c21dafef33f" providerId="ADAL" clId="{52C6B09D-E91F-4395-9F2E-FAB2C2174AA8}" dt="2021-11-10T09:27:35.974" v="2923" actId="20577"/>
        <pc:sldMkLst>
          <pc:docMk/>
          <pc:sldMk cId="1840546378" sldId="311"/>
        </pc:sldMkLst>
        <pc:spChg chg="mod">
          <ac:chgData name="Tilly" userId="28eb7356-61dc-48ef-8408-7c21dafef33f" providerId="ADAL" clId="{52C6B09D-E91F-4395-9F2E-FAB2C2174AA8}" dt="2021-11-10T09:27:35.974" v="2923" actId="20577"/>
          <ac:spMkLst>
            <pc:docMk/>
            <pc:sldMk cId="1840546378" sldId="311"/>
            <ac:spMk id="3" creationId="{E312F808-9362-4B5E-8543-50549AD79957}"/>
          </ac:spMkLst>
        </pc:spChg>
      </pc:sldChg>
      <pc:sldChg chg="modSp del mod">
        <pc:chgData name="Tilly" userId="28eb7356-61dc-48ef-8408-7c21dafef33f" providerId="ADAL" clId="{52C6B09D-E91F-4395-9F2E-FAB2C2174AA8}" dt="2021-11-10T05:35:24.263" v="1977" actId="47"/>
        <pc:sldMkLst>
          <pc:docMk/>
          <pc:sldMk cId="0" sldId="312"/>
        </pc:sldMkLst>
        <pc:spChg chg="mod">
          <ac:chgData name="Tilly" userId="28eb7356-61dc-48ef-8408-7c21dafef33f" providerId="ADAL" clId="{52C6B09D-E91F-4395-9F2E-FAB2C2174AA8}" dt="2021-11-04T15:07:10.932" v="84" actId="27636"/>
          <ac:spMkLst>
            <pc:docMk/>
            <pc:sldMk cId="0" sldId="312"/>
            <ac:spMk id="2" creationId="{00000000-0000-0000-0000-000000000000}"/>
          </ac:spMkLst>
        </pc:spChg>
      </pc:sldChg>
      <pc:sldChg chg="modSp del mod">
        <pc:chgData name="Tilly" userId="28eb7356-61dc-48ef-8408-7c21dafef33f" providerId="ADAL" clId="{52C6B09D-E91F-4395-9F2E-FAB2C2174AA8}" dt="2021-11-10T05:35:41.579" v="2004" actId="47"/>
        <pc:sldMkLst>
          <pc:docMk/>
          <pc:sldMk cId="0" sldId="313"/>
        </pc:sldMkLst>
        <pc:spChg chg="mod">
          <ac:chgData name="Tilly" userId="28eb7356-61dc-48ef-8408-7c21dafef33f" providerId="ADAL" clId="{52C6B09D-E91F-4395-9F2E-FAB2C2174AA8}" dt="2021-11-04T15:07:10.937" v="86" actId="27636"/>
          <ac:spMkLst>
            <pc:docMk/>
            <pc:sldMk cId="0" sldId="313"/>
            <ac:spMk id="2" creationId="{00000000-0000-0000-0000-000000000000}"/>
          </ac:spMkLst>
        </pc:spChg>
        <pc:spChg chg="mod">
          <ac:chgData name="Tilly" userId="28eb7356-61dc-48ef-8408-7c21dafef33f" providerId="ADAL" clId="{52C6B09D-E91F-4395-9F2E-FAB2C2174AA8}" dt="2021-11-04T15:07:10.936" v="85" actId="27636"/>
          <ac:spMkLst>
            <pc:docMk/>
            <pc:sldMk cId="0" sldId="313"/>
            <ac:spMk id="3" creationId="{00000000-0000-0000-0000-000000000000}"/>
          </ac:spMkLst>
        </pc:spChg>
      </pc:sldChg>
      <pc:sldChg chg="modSp del mod">
        <pc:chgData name="Tilly" userId="28eb7356-61dc-48ef-8408-7c21dafef33f" providerId="ADAL" clId="{52C6B09D-E91F-4395-9F2E-FAB2C2174AA8}" dt="2021-11-10T05:36:13.994" v="2005" actId="47"/>
        <pc:sldMkLst>
          <pc:docMk/>
          <pc:sldMk cId="0" sldId="314"/>
        </pc:sldMkLst>
        <pc:spChg chg="mod">
          <ac:chgData name="Tilly" userId="28eb7356-61dc-48ef-8408-7c21dafef33f" providerId="ADAL" clId="{52C6B09D-E91F-4395-9F2E-FAB2C2174AA8}" dt="2021-11-04T15:07:10.939" v="87" actId="27636"/>
          <ac:spMkLst>
            <pc:docMk/>
            <pc:sldMk cId="0" sldId="314"/>
            <ac:spMk id="2" creationId="{00000000-0000-0000-0000-000000000000}"/>
          </ac:spMkLst>
        </pc:spChg>
      </pc:sldChg>
      <pc:sldChg chg="addSp modSp del mod setBg delDesignElem">
        <pc:chgData name="Tilly" userId="28eb7356-61dc-48ef-8408-7c21dafef33f" providerId="ADAL" clId="{52C6B09D-E91F-4395-9F2E-FAB2C2174AA8}" dt="2021-11-10T06:08:55.362" v="2492" actId="47"/>
        <pc:sldMkLst>
          <pc:docMk/>
          <pc:sldMk cId="2894846162" sldId="315"/>
        </pc:sldMkLst>
        <pc:spChg chg="mod">
          <ac:chgData name="Tilly" userId="28eb7356-61dc-48ef-8408-7c21dafef33f" providerId="ADAL" clId="{52C6B09D-E91F-4395-9F2E-FAB2C2174AA8}" dt="2021-11-09T16:13:24.324" v="150" actId="26606"/>
          <ac:spMkLst>
            <pc:docMk/>
            <pc:sldMk cId="2894846162" sldId="315"/>
            <ac:spMk id="2" creationId="{00000000-0000-0000-0000-000000000000}"/>
          </ac:spMkLst>
        </pc:spChg>
        <pc:spChg chg="add">
          <ac:chgData name="Tilly" userId="28eb7356-61dc-48ef-8408-7c21dafef33f" providerId="ADAL" clId="{52C6B09D-E91F-4395-9F2E-FAB2C2174AA8}" dt="2021-11-09T16:13:24.324" v="150" actId="26606"/>
          <ac:spMkLst>
            <pc:docMk/>
            <pc:sldMk cId="2894846162" sldId="315"/>
            <ac:spMk id="9" creationId="{A8384FB5-9ADC-4DDC-881B-597D56F5B15D}"/>
          </ac:spMkLst>
        </pc:spChg>
        <pc:spChg chg="add">
          <ac:chgData name="Tilly" userId="28eb7356-61dc-48ef-8408-7c21dafef33f" providerId="ADAL" clId="{52C6B09D-E91F-4395-9F2E-FAB2C2174AA8}" dt="2021-11-09T16:13:24.324" v="150" actId="26606"/>
          <ac:spMkLst>
            <pc:docMk/>
            <pc:sldMk cId="2894846162" sldId="315"/>
            <ac:spMk id="11" creationId="{91E5A9A7-95C6-4F4F-B00E-C82E07FE62EF}"/>
          </ac:spMkLst>
        </pc:spChg>
        <pc:spChg chg="add">
          <ac:chgData name="Tilly" userId="28eb7356-61dc-48ef-8408-7c21dafef33f" providerId="ADAL" clId="{52C6B09D-E91F-4395-9F2E-FAB2C2174AA8}" dt="2021-11-09T16:13:24.324" v="150" actId="26606"/>
          <ac:spMkLst>
            <pc:docMk/>
            <pc:sldMk cId="2894846162" sldId="315"/>
            <ac:spMk id="13" creationId="{D07DD2DE-F619-49DD-B5E7-03A290FF4ED1}"/>
          </ac:spMkLst>
        </pc:spChg>
        <pc:spChg chg="add">
          <ac:chgData name="Tilly" userId="28eb7356-61dc-48ef-8408-7c21dafef33f" providerId="ADAL" clId="{52C6B09D-E91F-4395-9F2E-FAB2C2174AA8}" dt="2021-11-09T16:13:24.324" v="150" actId="26606"/>
          <ac:spMkLst>
            <pc:docMk/>
            <pc:sldMk cId="2894846162" sldId="315"/>
            <ac:spMk id="15" creationId="{85149191-5F60-4A28-AAFF-039F96B0F3EC}"/>
          </ac:spMkLst>
        </pc:spChg>
        <pc:spChg chg="add">
          <ac:chgData name="Tilly" userId="28eb7356-61dc-48ef-8408-7c21dafef33f" providerId="ADAL" clId="{52C6B09D-E91F-4395-9F2E-FAB2C2174AA8}" dt="2021-11-09T16:13:24.324" v="150" actId="26606"/>
          <ac:spMkLst>
            <pc:docMk/>
            <pc:sldMk cId="2894846162" sldId="315"/>
            <ac:spMk id="17" creationId="{F8260ED5-17F7-4158-B241-D51DD4CF1B7E}"/>
          </ac:spMkLst>
        </pc:spChg>
        <pc:picChg chg="mod">
          <ac:chgData name="Tilly" userId="28eb7356-61dc-48ef-8408-7c21dafef33f" providerId="ADAL" clId="{52C6B09D-E91F-4395-9F2E-FAB2C2174AA8}" dt="2021-11-09T16:13:24.324" v="150" actId="26606"/>
          <ac:picMkLst>
            <pc:docMk/>
            <pc:sldMk cId="2894846162" sldId="315"/>
            <ac:picMk id="4" creationId="{00000000-0000-0000-0000-000000000000}"/>
          </ac:picMkLst>
        </pc:picChg>
      </pc:sldChg>
      <pc:sldChg chg="del">
        <pc:chgData name="Tilly" userId="28eb7356-61dc-48ef-8408-7c21dafef33f" providerId="ADAL" clId="{52C6B09D-E91F-4395-9F2E-FAB2C2174AA8}" dt="2021-11-10T05:37:38.245" v="2015" actId="47"/>
        <pc:sldMkLst>
          <pc:docMk/>
          <pc:sldMk cId="0" sldId="316"/>
        </pc:sldMkLst>
      </pc:sldChg>
      <pc:sldChg chg="del">
        <pc:chgData name="Tilly" userId="28eb7356-61dc-48ef-8408-7c21dafef33f" providerId="ADAL" clId="{52C6B09D-E91F-4395-9F2E-FAB2C2174AA8}" dt="2021-11-10T05:37:48.626" v="2017" actId="47"/>
        <pc:sldMkLst>
          <pc:docMk/>
          <pc:sldMk cId="0" sldId="317"/>
        </pc:sldMkLst>
      </pc:sldChg>
      <pc:sldChg chg="del">
        <pc:chgData name="Tilly" userId="28eb7356-61dc-48ef-8408-7c21dafef33f" providerId="ADAL" clId="{52C6B09D-E91F-4395-9F2E-FAB2C2174AA8}" dt="2021-11-10T05:37:57.107" v="2018" actId="47"/>
        <pc:sldMkLst>
          <pc:docMk/>
          <pc:sldMk cId="0" sldId="318"/>
        </pc:sldMkLst>
      </pc:sldChg>
      <pc:sldChg chg="del">
        <pc:chgData name="Tilly" userId="28eb7356-61dc-48ef-8408-7c21dafef33f" providerId="ADAL" clId="{52C6B09D-E91F-4395-9F2E-FAB2C2174AA8}" dt="2021-11-10T05:37:59.920" v="2019" actId="47"/>
        <pc:sldMkLst>
          <pc:docMk/>
          <pc:sldMk cId="0" sldId="319"/>
        </pc:sldMkLst>
      </pc:sldChg>
      <pc:sldChg chg="del">
        <pc:chgData name="Tilly" userId="28eb7356-61dc-48ef-8408-7c21dafef33f" providerId="ADAL" clId="{52C6B09D-E91F-4395-9F2E-FAB2C2174AA8}" dt="2021-11-10T05:38:02.438" v="2020" actId="47"/>
        <pc:sldMkLst>
          <pc:docMk/>
          <pc:sldMk cId="0" sldId="320"/>
        </pc:sldMkLst>
      </pc:sldChg>
      <pc:sldChg chg="del">
        <pc:chgData name="Tilly" userId="28eb7356-61dc-48ef-8408-7c21dafef33f" providerId="ADAL" clId="{52C6B09D-E91F-4395-9F2E-FAB2C2174AA8}" dt="2021-11-10T05:38:06.797" v="2021" actId="47"/>
        <pc:sldMkLst>
          <pc:docMk/>
          <pc:sldMk cId="0" sldId="321"/>
        </pc:sldMkLst>
      </pc:sldChg>
      <pc:sldChg chg="modSp del mod">
        <pc:chgData name="Tilly" userId="28eb7356-61dc-48ef-8408-7c21dafef33f" providerId="ADAL" clId="{52C6B09D-E91F-4395-9F2E-FAB2C2174AA8}" dt="2021-11-10T05:38:13.776" v="2022" actId="47"/>
        <pc:sldMkLst>
          <pc:docMk/>
          <pc:sldMk cId="0" sldId="322"/>
        </pc:sldMkLst>
        <pc:spChg chg="mod">
          <ac:chgData name="Tilly" userId="28eb7356-61dc-48ef-8408-7c21dafef33f" providerId="ADAL" clId="{52C6B09D-E91F-4395-9F2E-FAB2C2174AA8}" dt="2021-11-04T15:07:10.949" v="88" actId="27636"/>
          <ac:spMkLst>
            <pc:docMk/>
            <pc:sldMk cId="0" sldId="322"/>
            <ac:spMk id="2" creationId="{00000000-0000-0000-0000-000000000000}"/>
          </ac:spMkLst>
        </pc:spChg>
      </pc:sldChg>
      <pc:sldChg chg="modSp mod">
        <pc:chgData name="Tilly" userId="28eb7356-61dc-48ef-8408-7c21dafef33f" providerId="ADAL" clId="{52C6B09D-E91F-4395-9F2E-FAB2C2174AA8}" dt="2021-11-10T06:21:06.328" v="2608" actId="20577"/>
        <pc:sldMkLst>
          <pc:docMk/>
          <pc:sldMk cId="1028867817" sldId="323"/>
        </pc:sldMkLst>
        <pc:spChg chg="mod">
          <ac:chgData name="Tilly" userId="28eb7356-61dc-48ef-8408-7c21dafef33f" providerId="ADAL" clId="{52C6B09D-E91F-4395-9F2E-FAB2C2174AA8}" dt="2021-11-10T06:21:06.328" v="2608" actId="20577"/>
          <ac:spMkLst>
            <pc:docMk/>
            <pc:sldMk cId="1028867817" sldId="323"/>
            <ac:spMk id="3" creationId="{00000000-0000-0000-0000-000000000000}"/>
          </ac:spMkLst>
        </pc:spChg>
      </pc:sldChg>
      <pc:sldChg chg="modSp del mod">
        <pc:chgData name="Tilly" userId="28eb7356-61dc-48ef-8408-7c21dafef33f" providerId="ADAL" clId="{52C6B09D-E91F-4395-9F2E-FAB2C2174AA8}" dt="2021-11-10T05:40:20.195" v="2024" actId="47"/>
        <pc:sldMkLst>
          <pc:docMk/>
          <pc:sldMk cId="0" sldId="324"/>
        </pc:sldMkLst>
        <pc:spChg chg="mod">
          <ac:chgData name="Tilly" userId="28eb7356-61dc-48ef-8408-7c21dafef33f" providerId="ADAL" clId="{52C6B09D-E91F-4395-9F2E-FAB2C2174AA8}" dt="2021-11-04T15:07:10.961" v="90" actId="27636"/>
          <ac:spMkLst>
            <pc:docMk/>
            <pc:sldMk cId="0" sldId="324"/>
            <ac:spMk id="2" creationId="{00000000-0000-0000-0000-000000000000}"/>
          </ac:spMkLst>
        </pc:spChg>
      </pc:sldChg>
      <pc:sldChg chg="modSp del mod">
        <pc:chgData name="Tilly" userId="28eb7356-61dc-48ef-8408-7c21dafef33f" providerId="ADAL" clId="{52C6B09D-E91F-4395-9F2E-FAB2C2174AA8}" dt="2021-11-10T05:40:21.002" v="2025" actId="47"/>
        <pc:sldMkLst>
          <pc:docMk/>
          <pc:sldMk cId="0" sldId="325"/>
        </pc:sldMkLst>
        <pc:spChg chg="mod">
          <ac:chgData name="Tilly" userId="28eb7356-61dc-48ef-8408-7c21dafef33f" providerId="ADAL" clId="{52C6B09D-E91F-4395-9F2E-FAB2C2174AA8}" dt="2021-11-04T15:07:10.964" v="91" actId="27636"/>
          <ac:spMkLst>
            <pc:docMk/>
            <pc:sldMk cId="0" sldId="325"/>
            <ac:spMk id="2" creationId="{00000000-0000-0000-0000-000000000000}"/>
          </ac:spMkLst>
        </pc:spChg>
      </pc:sldChg>
      <pc:sldChg chg="modSp del mod">
        <pc:chgData name="Tilly" userId="28eb7356-61dc-48ef-8408-7c21dafef33f" providerId="ADAL" clId="{52C6B09D-E91F-4395-9F2E-FAB2C2174AA8}" dt="2021-11-10T05:40:23.362" v="2026" actId="47"/>
        <pc:sldMkLst>
          <pc:docMk/>
          <pc:sldMk cId="2159971317" sldId="326"/>
        </pc:sldMkLst>
        <pc:spChg chg="mod">
          <ac:chgData name="Tilly" userId="28eb7356-61dc-48ef-8408-7c21dafef33f" providerId="ADAL" clId="{52C6B09D-E91F-4395-9F2E-FAB2C2174AA8}" dt="2021-11-04T15:07:10.971" v="92" actId="27636"/>
          <ac:spMkLst>
            <pc:docMk/>
            <pc:sldMk cId="2159971317" sldId="326"/>
            <ac:spMk id="2" creationId="{00000000-0000-0000-0000-000000000000}"/>
          </ac:spMkLst>
        </pc:spChg>
      </pc:sldChg>
      <pc:sldChg chg="modSp del mod">
        <pc:chgData name="Tilly" userId="28eb7356-61dc-48ef-8408-7c21dafef33f" providerId="ADAL" clId="{52C6B09D-E91F-4395-9F2E-FAB2C2174AA8}" dt="2021-11-10T05:40:27.999" v="2027" actId="47"/>
        <pc:sldMkLst>
          <pc:docMk/>
          <pc:sldMk cId="0" sldId="327"/>
        </pc:sldMkLst>
        <pc:spChg chg="mod">
          <ac:chgData name="Tilly" userId="28eb7356-61dc-48ef-8408-7c21dafef33f" providerId="ADAL" clId="{52C6B09D-E91F-4395-9F2E-FAB2C2174AA8}" dt="2021-11-04T15:07:10.975" v="93" actId="27636"/>
          <ac:spMkLst>
            <pc:docMk/>
            <pc:sldMk cId="0" sldId="327"/>
            <ac:spMk id="2" creationId="{00000000-0000-0000-0000-000000000000}"/>
          </ac:spMkLst>
        </pc:spChg>
      </pc:sldChg>
      <pc:sldChg chg="addSp modSp mod setBg modNotesTx">
        <pc:chgData name="Tilly" userId="28eb7356-61dc-48ef-8408-7c21dafef33f" providerId="ADAL" clId="{52C6B09D-E91F-4395-9F2E-FAB2C2174AA8}" dt="2021-11-10T05:53:44.921" v="2347" actId="20577"/>
        <pc:sldMkLst>
          <pc:docMk/>
          <pc:sldMk cId="0" sldId="328"/>
        </pc:sldMkLst>
        <pc:spChg chg="mod">
          <ac:chgData name="Tilly" userId="28eb7356-61dc-48ef-8408-7c21dafef33f" providerId="ADAL" clId="{52C6B09D-E91F-4395-9F2E-FAB2C2174AA8}" dt="2021-11-10T05:52:57.475" v="2273" actId="20577"/>
          <ac:spMkLst>
            <pc:docMk/>
            <pc:sldMk cId="0" sldId="328"/>
            <ac:spMk id="2" creationId="{00000000-0000-0000-0000-000000000000}"/>
          </ac:spMkLst>
        </pc:spChg>
        <pc:spChg chg="mod">
          <ac:chgData name="Tilly" userId="28eb7356-61dc-48ef-8408-7c21dafef33f" providerId="ADAL" clId="{52C6B09D-E91F-4395-9F2E-FAB2C2174AA8}" dt="2021-11-10T05:52:29.009" v="2183" actId="26606"/>
          <ac:spMkLst>
            <pc:docMk/>
            <pc:sldMk cId="0" sldId="328"/>
            <ac:spMk id="3" creationId="{00000000-0000-0000-0000-000000000000}"/>
          </ac:spMkLst>
        </pc:spChg>
        <pc:spChg chg="add">
          <ac:chgData name="Tilly" userId="28eb7356-61dc-48ef-8408-7c21dafef33f" providerId="ADAL" clId="{52C6B09D-E91F-4395-9F2E-FAB2C2174AA8}" dt="2021-11-10T05:52:29.009" v="2183" actId="26606"/>
          <ac:spMkLst>
            <pc:docMk/>
            <pc:sldMk cId="0" sldId="328"/>
            <ac:spMk id="8" creationId="{777A147A-9ED8-46B4-8660-1B3C2AA880B5}"/>
          </ac:spMkLst>
        </pc:spChg>
        <pc:spChg chg="add">
          <ac:chgData name="Tilly" userId="28eb7356-61dc-48ef-8408-7c21dafef33f" providerId="ADAL" clId="{52C6B09D-E91F-4395-9F2E-FAB2C2174AA8}" dt="2021-11-10T05:52:29.009" v="2183" actId="26606"/>
          <ac:spMkLst>
            <pc:docMk/>
            <pc:sldMk cId="0" sldId="328"/>
            <ac:spMk id="10" creationId="{5D6C15A0-C087-4593-8414-2B4EC1CDC3DE}"/>
          </ac:spMkLst>
        </pc:spChg>
      </pc:sldChg>
      <pc:sldChg chg="modSp del mod">
        <pc:chgData name="Tilly" userId="28eb7356-61dc-48ef-8408-7c21dafef33f" providerId="ADAL" clId="{52C6B09D-E91F-4395-9F2E-FAB2C2174AA8}" dt="2021-11-10T05:41:26.876" v="2029" actId="47"/>
        <pc:sldMkLst>
          <pc:docMk/>
          <pc:sldMk cId="3660655838" sldId="329"/>
        </pc:sldMkLst>
        <pc:spChg chg="mod">
          <ac:chgData name="Tilly" userId="28eb7356-61dc-48ef-8408-7c21dafef33f" providerId="ADAL" clId="{52C6B09D-E91F-4395-9F2E-FAB2C2174AA8}" dt="2021-11-04T15:07:10.985" v="96" actId="27636"/>
          <ac:spMkLst>
            <pc:docMk/>
            <pc:sldMk cId="3660655838" sldId="329"/>
            <ac:spMk id="2" creationId="{00000000-0000-0000-0000-000000000000}"/>
          </ac:spMkLst>
        </pc:spChg>
      </pc:sldChg>
      <pc:sldChg chg="addSp delSp modSp mod setBg">
        <pc:chgData name="Tilly" userId="28eb7356-61dc-48ef-8408-7c21dafef33f" providerId="ADAL" clId="{52C6B09D-E91F-4395-9F2E-FAB2C2174AA8}" dt="2021-11-10T09:31:50.052" v="3055" actId="1076"/>
        <pc:sldMkLst>
          <pc:docMk/>
          <pc:sldMk cId="0" sldId="330"/>
        </pc:sldMkLst>
        <pc:spChg chg="mod">
          <ac:chgData name="Tilly" userId="28eb7356-61dc-48ef-8408-7c21dafef33f" providerId="ADAL" clId="{52C6B09D-E91F-4395-9F2E-FAB2C2174AA8}" dt="2021-11-10T09:31:50.052" v="3055" actId="1076"/>
          <ac:spMkLst>
            <pc:docMk/>
            <pc:sldMk cId="0" sldId="330"/>
            <ac:spMk id="2" creationId="{00000000-0000-0000-0000-000000000000}"/>
          </ac:spMkLst>
        </pc:spChg>
        <pc:spChg chg="del mod">
          <ac:chgData name="Tilly" userId="28eb7356-61dc-48ef-8408-7c21dafef33f" providerId="ADAL" clId="{52C6B09D-E91F-4395-9F2E-FAB2C2174AA8}" dt="2021-11-10T06:00:54.586" v="2405" actId="26606"/>
          <ac:spMkLst>
            <pc:docMk/>
            <pc:sldMk cId="0" sldId="330"/>
            <ac:spMk id="3" creationId="{00000000-0000-0000-0000-000000000000}"/>
          </ac:spMkLst>
        </pc:spChg>
        <pc:spChg chg="add">
          <ac:chgData name="Tilly" userId="28eb7356-61dc-48ef-8408-7c21dafef33f" providerId="ADAL" clId="{52C6B09D-E91F-4395-9F2E-FAB2C2174AA8}" dt="2021-11-10T06:02:11.046" v="2459" actId="26606"/>
          <ac:spMkLst>
            <pc:docMk/>
            <pc:sldMk cId="0" sldId="330"/>
            <ac:spMk id="10" creationId="{5DD103AA-7536-490B-973F-73CA63A7ED09}"/>
          </ac:spMkLst>
        </pc:spChg>
        <pc:graphicFrameChg chg="add mod modGraphic">
          <ac:chgData name="Tilly" userId="28eb7356-61dc-48ef-8408-7c21dafef33f" providerId="ADAL" clId="{52C6B09D-E91F-4395-9F2E-FAB2C2174AA8}" dt="2021-11-10T06:02:11.046" v="2459" actId="26606"/>
          <ac:graphicFrameMkLst>
            <pc:docMk/>
            <pc:sldMk cId="0" sldId="330"/>
            <ac:graphicFrameMk id="5" creationId="{D9D41853-0E2D-45C9-941B-D1F44DF78CF1}"/>
          </ac:graphicFrameMkLst>
        </pc:graphicFrameChg>
      </pc:sldChg>
      <pc:sldChg chg="addSp modSp del mod setBg delDesignElem">
        <pc:chgData name="Tilly" userId="28eb7356-61dc-48ef-8408-7c21dafef33f" providerId="ADAL" clId="{52C6B09D-E91F-4395-9F2E-FAB2C2174AA8}" dt="2021-11-10T06:08:58.848" v="2493" actId="47"/>
        <pc:sldMkLst>
          <pc:docMk/>
          <pc:sldMk cId="0" sldId="331"/>
        </pc:sldMkLst>
        <pc:spChg chg="mod">
          <ac:chgData name="Tilly" userId="28eb7356-61dc-48ef-8408-7c21dafef33f" providerId="ADAL" clId="{52C6B09D-E91F-4395-9F2E-FAB2C2174AA8}" dt="2021-11-09T16:13:30.644" v="151" actId="26606"/>
          <ac:spMkLst>
            <pc:docMk/>
            <pc:sldMk cId="0" sldId="331"/>
            <ac:spMk id="2" creationId="{00000000-0000-0000-0000-000000000000}"/>
          </ac:spMkLst>
        </pc:spChg>
        <pc:spChg chg="mod">
          <ac:chgData name="Tilly" userId="28eb7356-61dc-48ef-8408-7c21dafef33f" providerId="ADAL" clId="{52C6B09D-E91F-4395-9F2E-FAB2C2174AA8}" dt="2021-11-09T16:13:30.644" v="151" actId="26606"/>
          <ac:spMkLst>
            <pc:docMk/>
            <pc:sldMk cId="0" sldId="331"/>
            <ac:spMk id="3" creationId="{00000000-0000-0000-0000-000000000000}"/>
          </ac:spMkLst>
        </pc:spChg>
        <pc:spChg chg="add">
          <ac:chgData name="Tilly" userId="28eb7356-61dc-48ef-8408-7c21dafef33f" providerId="ADAL" clId="{52C6B09D-E91F-4395-9F2E-FAB2C2174AA8}" dt="2021-11-09T16:13:30.644" v="151" actId="26606"/>
          <ac:spMkLst>
            <pc:docMk/>
            <pc:sldMk cId="0" sldId="331"/>
            <ac:spMk id="8" creationId="{3AD318CC-E2A8-4E27-9548-A047A78999B1}"/>
          </ac:spMkLst>
        </pc:spChg>
        <pc:spChg chg="add">
          <ac:chgData name="Tilly" userId="28eb7356-61dc-48ef-8408-7c21dafef33f" providerId="ADAL" clId="{52C6B09D-E91F-4395-9F2E-FAB2C2174AA8}" dt="2021-11-09T16:13:30.644" v="151" actId="26606"/>
          <ac:spMkLst>
            <pc:docMk/>
            <pc:sldMk cId="0" sldId="331"/>
            <ac:spMk id="14" creationId="{2C1BBA94-3F40-40AA-8BB9-E69E25E537C1}"/>
          </ac:spMkLst>
        </pc:spChg>
        <pc:grpChg chg="add">
          <ac:chgData name="Tilly" userId="28eb7356-61dc-48ef-8408-7c21dafef33f" providerId="ADAL" clId="{52C6B09D-E91F-4395-9F2E-FAB2C2174AA8}" dt="2021-11-09T16:13:30.644" v="151" actId="26606"/>
          <ac:grpSpMkLst>
            <pc:docMk/>
            <pc:sldMk cId="0" sldId="331"/>
            <ac:grpSpMk id="10" creationId="{B14B560F-9DD7-4302-A60B-EBD3EF59B073}"/>
          </ac:grpSpMkLst>
        </pc:grpChg>
      </pc:sldChg>
      <pc:sldChg chg="modSp del mod">
        <pc:chgData name="Tilly" userId="28eb7356-61dc-48ef-8408-7c21dafef33f" providerId="ADAL" clId="{52C6B09D-E91F-4395-9F2E-FAB2C2174AA8}" dt="2021-11-09T19:06:54.766" v="486" actId="47"/>
        <pc:sldMkLst>
          <pc:docMk/>
          <pc:sldMk cId="3679132783" sldId="333"/>
        </pc:sldMkLst>
        <pc:spChg chg="mod">
          <ac:chgData name="Tilly" userId="28eb7356-61dc-48ef-8408-7c21dafef33f" providerId="ADAL" clId="{52C6B09D-E91F-4395-9F2E-FAB2C2174AA8}" dt="2021-11-04T15:07:10.914" v="75" actId="27636"/>
          <ac:spMkLst>
            <pc:docMk/>
            <pc:sldMk cId="3679132783" sldId="333"/>
            <ac:spMk id="2" creationId="{00000000-0000-0000-0000-000000000000}"/>
          </ac:spMkLst>
        </pc:spChg>
      </pc:sldChg>
      <pc:sldChg chg="addSp delSp modSp mod setBg">
        <pc:chgData name="Tilly" userId="28eb7356-61dc-48ef-8408-7c21dafef33f" providerId="ADAL" clId="{52C6B09D-E91F-4395-9F2E-FAB2C2174AA8}" dt="2021-11-10T05:59:24.436" v="2379" actId="113"/>
        <pc:sldMkLst>
          <pc:docMk/>
          <pc:sldMk cId="0" sldId="334"/>
        </pc:sldMkLst>
        <pc:spChg chg="mod">
          <ac:chgData name="Tilly" userId="28eb7356-61dc-48ef-8408-7c21dafef33f" providerId="ADAL" clId="{52C6B09D-E91F-4395-9F2E-FAB2C2174AA8}" dt="2021-11-10T05:59:24.436" v="2379" actId="113"/>
          <ac:spMkLst>
            <pc:docMk/>
            <pc:sldMk cId="0" sldId="334"/>
            <ac:spMk id="2" creationId="{00000000-0000-0000-0000-000000000000}"/>
          </ac:spMkLst>
        </pc:spChg>
        <pc:spChg chg="del">
          <ac:chgData name="Tilly" userId="28eb7356-61dc-48ef-8408-7c21dafef33f" providerId="ADAL" clId="{52C6B09D-E91F-4395-9F2E-FAB2C2174AA8}" dt="2021-11-10T05:50:42.438" v="2121" actId="478"/>
          <ac:spMkLst>
            <pc:docMk/>
            <pc:sldMk cId="0" sldId="334"/>
            <ac:spMk id="3" creationId="{00000000-0000-0000-0000-000000000000}"/>
          </ac:spMkLst>
        </pc:spChg>
        <pc:spChg chg="mod">
          <ac:chgData name="Tilly" userId="28eb7356-61dc-48ef-8408-7c21dafef33f" providerId="ADAL" clId="{52C6B09D-E91F-4395-9F2E-FAB2C2174AA8}" dt="2021-11-10T05:51:14.452" v="2127" actId="1076"/>
          <ac:spMkLst>
            <pc:docMk/>
            <pc:sldMk cId="0" sldId="334"/>
            <ac:spMk id="5" creationId="{00000000-0000-0000-0000-000000000000}"/>
          </ac:spMkLst>
        </pc:spChg>
        <pc:spChg chg="add del mod">
          <ac:chgData name="Tilly" userId="28eb7356-61dc-48ef-8408-7c21dafef33f" providerId="ADAL" clId="{52C6B09D-E91F-4395-9F2E-FAB2C2174AA8}" dt="2021-11-10T05:50:45.613" v="2122" actId="478"/>
          <ac:spMkLst>
            <pc:docMk/>
            <pc:sldMk cId="0" sldId="334"/>
            <ac:spMk id="7" creationId="{10E738D3-E173-4111-985E-1ED87838214B}"/>
          </ac:spMkLst>
        </pc:spChg>
        <pc:spChg chg="add">
          <ac:chgData name="Tilly" userId="28eb7356-61dc-48ef-8408-7c21dafef33f" providerId="ADAL" clId="{52C6B09D-E91F-4395-9F2E-FAB2C2174AA8}" dt="2021-11-10T05:50:54.435" v="2123" actId="26606"/>
          <ac:spMkLst>
            <pc:docMk/>
            <pc:sldMk cId="0" sldId="334"/>
            <ac:spMk id="11" creationId="{42A5316D-ED2F-4F89-B4B4-8D9240B1A348}"/>
          </ac:spMkLst>
        </pc:spChg>
        <pc:picChg chg="mod">
          <ac:chgData name="Tilly" userId="28eb7356-61dc-48ef-8408-7c21dafef33f" providerId="ADAL" clId="{52C6B09D-E91F-4395-9F2E-FAB2C2174AA8}" dt="2021-11-10T05:51:32.483" v="2131" actId="1076"/>
          <ac:picMkLst>
            <pc:docMk/>
            <pc:sldMk cId="0" sldId="334"/>
            <ac:picMk id="6" creationId="{00000000-0000-0000-0000-000000000000}"/>
          </ac:picMkLst>
        </pc:picChg>
      </pc:sldChg>
      <pc:sldChg chg="modSp del mod">
        <pc:chgData name="Tilly" userId="28eb7356-61dc-48ef-8408-7c21dafef33f" providerId="ADAL" clId="{52C6B09D-E91F-4395-9F2E-FAB2C2174AA8}" dt="2021-11-10T05:41:16.162" v="2028" actId="47"/>
        <pc:sldMkLst>
          <pc:docMk/>
          <pc:sldMk cId="2586067091" sldId="335"/>
        </pc:sldMkLst>
        <pc:spChg chg="mod">
          <ac:chgData name="Tilly" userId="28eb7356-61dc-48ef-8408-7c21dafef33f" providerId="ADAL" clId="{52C6B09D-E91F-4395-9F2E-FAB2C2174AA8}" dt="2021-11-04T15:07:10.981" v="95" actId="27636"/>
          <ac:spMkLst>
            <pc:docMk/>
            <pc:sldMk cId="2586067091" sldId="335"/>
            <ac:spMk id="2" creationId="{00000000-0000-0000-0000-000000000000}"/>
          </ac:spMkLst>
        </pc:spChg>
      </pc:sldChg>
      <pc:sldChg chg="del">
        <pc:chgData name="Tilly" userId="28eb7356-61dc-48ef-8408-7c21dafef33f" providerId="ADAL" clId="{52C6B09D-E91F-4395-9F2E-FAB2C2174AA8}" dt="2021-11-09T18:49:23.003" v="483" actId="47"/>
        <pc:sldMkLst>
          <pc:docMk/>
          <pc:sldMk cId="1489364722" sldId="336"/>
        </pc:sldMkLst>
      </pc:sldChg>
      <pc:sldChg chg="del">
        <pc:chgData name="Tilly" userId="28eb7356-61dc-48ef-8408-7c21dafef33f" providerId="ADAL" clId="{52C6B09D-E91F-4395-9F2E-FAB2C2174AA8}" dt="2021-11-10T05:34:06.813" v="1923" actId="47"/>
        <pc:sldMkLst>
          <pc:docMk/>
          <pc:sldMk cId="3400784491" sldId="337"/>
        </pc:sldMkLst>
      </pc:sldChg>
      <pc:sldChg chg="del">
        <pc:chgData name="Tilly" userId="28eb7356-61dc-48ef-8408-7c21dafef33f" providerId="ADAL" clId="{52C6B09D-E91F-4395-9F2E-FAB2C2174AA8}" dt="2021-11-10T05:34:10.374" v="1924" actId="47"/>
        <pc:sldMkLst>
          <pc:docMk/>
          <pc:sldMk cId="1325441943" sldId="338"/>
        </pc:sldMkLst>
      </pc:sldChg>
      <pc:sldChg chg="del">
        <pc:chgData name="Tilly" userId="28eb7356-61dc-48ef-8408-7c21dafef33f" providerId="ADAL" clId="{52C6B09D-E91F-4395-9F2E-FAB2C2174AA8}" dt="2021-11-10T05:37:44.082" v="2016" actId="47"/>
        <pc:sldMkLst>
          <pc:docMk/>
          <pc:sldMk cId="1670197504" sldId="339"/>
        </pc:sldMkLst>
      </pc:sldChg>
      <pc:sldChg chg="del">
        <pc:chgData name="Tilly" userId="28eb7356-61dc-48ef-8408-7c21dafef33f" providerId="ADAL" clId="{52C6B09D-E91F-4395-9F2E-FAB2C2174AA8}" dt="2021-11-10T06:02:27.752" v="2460" actId="47"/>
        <pc:sldMkLst>
          <pc:docMk/>
          <pc:sldMk cId="249582739" sldId="340"/>
        </pc:sldMkLst>
      </pc:sldChg>
      <pc:sldChg chg="del">
        <pc:chgData name="Tilly" userId="28eb7356-61dc-48ef-8408-7c21dafef33f" providerId="ADAL" clId="{52C6B09D-E91F-4395-9F2E-FAB2C2174AA8}" dt="2021-11-10T06:02:35.007" v="2461" actId="47"/>
        <pc:sldMkLst>
          <pc:docMk/>
          <pc:sldMk cId="2919669747" sldId="341"/>
        </pc:sldMkLst>
      </pc:sldChg>
      <pc:sldChg chg="del">
        <pc:chgData name="Tilly" userId="28eb7356-61dc-48ef-8408-7c21dafef33f" providerId="ADAL" clId="{52C6B09D-E91F-4395-9F2E-FAB2C2174AA8}" dt="2021-11-10T05:44:20.031" v="2057" actId="47"/>
        <pc:sldMkLst>
          <pc:docMk/>
          <pc:sldMk cId="2207582586" sldId="342"/>
        </pc:sldMkLst>
      </pc:sldChg>
      <pc:sldChg chg="del">
        <pc:chgData name="Tilly" userId="28eb7356-61dc-48ef-8408-7c21dafef33f" providerId="ADAL" clId="{52C6B09D-E91F-4395-9F2E-FAB2C2174AA8}" dt="2021-11-10T05:38:16.231" v="2023" actId="47"/>
        <pc:sldMkLst>
          <pc:docMk/>
          <pc:sldMk cId="2210562766" sldId="343"/>
        </pc:sldMkLst>
      </pc:sldChg>
      <pc:sldChg chg="addSp modSp del mod setBg delDesignElem">
        <pc:chgData name="Tilly" userId="28eb7356-61dc-48ef-8408-7c21dafef33f" providerId="ADAL" clId="{52C6B09D-E91F-4395-9F2E-FAB2C2174AA8}" dt="2021-11-10T05:46:52.136" v="2066" actId="47"/>
        <pc:sldMkLst>
          <pc:docMk/>
          <pc:sldMk cId="2383781725" sldId="368"/>
        </pc:sldMkLst>
        <pc:spChg chg="mod">
          <ac:chgData name="Tilly" userId="28eb7356-61dc-48ef-8408-7c21dafef33f" providerId="ADAL" clId="{52C6B09D-E91F-4395-9F2E-FAB2C2174AA8}" dt="2021-11-09T16:09:44.888" v="127" actId="26606"/>
          <ac:spMkLst>
            <pc:docMk/>
            <pc:sldMk cId="2383781725" sldId="368"/>
            <ac:spMk id="2" creationId="{00000000-0000-0000-0000-000000000000}"/>
          </ac:spMkLst>
        </pc:spChg>
        <pc:spChg chg="mod">
          <ac:chgData name="Tilly" userId="28eb7356-61dc-48ef-8408-7c21dafef33f" providerId="ADAL" clId="{52C6B09D-E91F-4395-9F2E-FAB2C2174AA8}" dt="2021-11-09T16:09:44.888" v="127" actId="26606"/>
          <ac:spMkLst>
            <pc:docMk/>
            <pc:sldMk cId="2383781725" sldId="368"/>
            <ac:spMk id="3" creationId="{00000000-0000-0000-0000-000000000000}"/>
          </ac:spMkLst>
        </pc:spChg>
        <pc:spChg chg="add">
          <ac:chgData name="Tilly" userId="28eb7356-61dc-48ef-8408-7c21dafef33f" providerId="ADAL" clId="{52C6B09D-E91F-4395-9F2E-FAB2C2174AA8}" dt="2021-11-09T16:09:44.888" v="127" actId="26606"/>
          <ac:spMkLst>
            <pc:docMk/>
            <pc:sldMk cId="2383781725" sldId="368"/>
            <ac:spMk id="10" creationId="{201CC55D-ED54-4C5C-95E6-10947BD1103B}"/>
          </ac:spMkLst>
        </pc:spChg>
        <pc:spChg chg="add">
          <ac:chgData name="Tilly" userId="28eb7356-61dc-48ef-8408-7c21dafef33f" providerId="ADAL" clId="{52C6B09D-E91F-4395-9F2E-FAB2C2174AA8}" dt="2021-11-09T16:09:44.888" v="127" actId="26606"/>
          <ac:spMkLst>
            <pc:docMk/>
            <pc:sldMk cId="2383781725" sldId="368"/>
            <ac:spMk id="16" creationId="{3873B707-463F-40B0-8227-E8CC6C67EB25}"/>
          </ac:spMkLst>
        </pc:spChg>
        <pc:spChg chg="add">
          <ac:chgData name="Tilly" userId="28eb7356-61dc-48ef-8408-7c21dafef33f" providerId="ADAL" clId="{52C6B09D-E91F-4395-9F2E-FAB2C2174AA8}" dt="2021-11-09T16:09:44.888" v="127" actId="26606"/>
          <ac:spMkLst>
            <pc:docMk/>
            <pc:sldMk cId="2383781725" sldId="368"/>
            <ac:spMk id="18" creationId="{C13237C8-E62C-4F0D-A318-BD6FB6C2D138}"/>
          </ac:spMkLst>
        </pc:spChg>
        <pc:spChg chg="add">
          <ac:chgData name="Tilly" userId="28eb7356-61dc-48ef-8408-7c21dafef33f" providerId="ADAL" clId="{52C6B09D-E91F-4395-9F2E-FAB2C2174AA8}" dt="2021-11-09T16:09:44.888" v="127" actId="26606"/>
          <ac:spMkLst>
            <pc:docMk/>
            <pc:sldMk cId="2383781725" sldId="368"/>
            <ac:spMk id="20" creationId="{19C9EAEA-39D0-4B0E-A0EB-51E7B26740B1}"/>
          </ac:spMkLst>
        </pc:spChg>
        <pc:grpChg chg="add">
          <ac:chgData name="Tilly" userId="28eb7356-61dc-48ef-8408-7c21dafef33f" providerId="ADAL" clId="{52C6B09D-E91F-4395-9F2E-FAB2C2174AA8}" dt="2021-11-09T16:09:44.888" v="127" actId="26606"/>
          <ac:grpSpMkLst>
            <pc:docMk/>
            <pc:sldMk cId="2383781725" sldId="368"/>
            <ac:grpSpMk id="12" creationId="{1DE889C7-FAD6-4397-98E2-05D503484459}"/>
          </ac:grpSpMkLst>
        </pc:grpChg>
        <pc:picChg chg="mod ord">
          <ac:chgData name="Tilly" userId="28eb7356-61dc-48ef-8408-7c21dafef33f" providerId="ADAL" clId="{52C6B09D-E91F-4395-9F2E-FAB2C2174AA8}" dt="2021-11-09T16:09:44.888" v="127" actId="26606"/>
          <ac:picMkLst>
            <pc:docMk/>
            <pc:sldMk cId="2383781725" sldId="368"/>
            <ac:picMk id="5" creationId="{00000000-0000-0000-0000-000000000000}"/>
          </ac:picMkLst>
        </pc:picChg>
      </pc:sldChg>
      <pc:sldChg chg="addSp modSp del mod setBg delDesignElem">
        <pc:chgData name="Tilly" userId="28eb7356-61dc-48ef-8408-7c21dafef33f" providerId="ADAL" clId="{52C6B09D-E91F-4395-9F2E-FAB2C2174AA8}" dt="2021-11-10T06:08:35.834" v="2490" actId="47"/>
        <pc:sldMkLst>
          <pc:docMk/>
          <pc:sldMk cId="4141725586" sldId="373"/>
        </pc:sldMkLst>
        <pc:spChg chg="mod">
          <ac:chgData name="Tilly" userId="28eb7356-61dc-48ef-8408-7c21dafef33f" providerId="ADAL" clId="{52C6B09D-E91F-4395-9F2E-FAB2C2174AA8}" dt="2021-11-09T16:13:09.952" v="149" actId="26606"/>
          <ac:spMkLst>
            <pc:docMk/>
            <pc:sldMk cId="4141725586" sldId="373"/>
            <ac:spMk id="2" creationId="{00000000-0000-0000-0000-000000000000}"/>
          </ac:spMkLst>
        </pc:spChg>
        <pc:spChg chg="mod">
          <ac:chgData name="Tilly" userId="28eb7356-61dc-48ef-8408-7c21dafef33f" providerId="ADAL" clId="{52C6B09D-E91F-4395-9F2E-FAB2C2174AA8}" dt="2021-11-09T16:13:09.952" v="149" actId="26606"/>
          <ac:spMkLst>
            <pc:docMk/>
            <pc:sldMk cId="4141725586" sldId="373"/>
            <ac:spMk id="3" creationId="{00000000-0000-0000-0000-000000000000}"/>
          </ac:spMkLst>
        </pc:spChg>
        <pc:spChg chg="add">
          <ac:chgData name="Tilly" userId="28eb7356-61dc-48ef-8408-7c21dafef33f" providerId="ADAL" clId="{52C6B09D-E91F-4395-9F2E-FAB2C2174AA8}" dt="2021-11-09T16:13:09.952" v="149" actId="26606"/>
          <ac:spMkLst>
            <pc:docMk/>
            <pc:sldMk cId="4141725586" sldId="373"/>
            <ac:spMk id="8" creationId="{3AD318CC-E2A8-4E27-9548-A047A78999B1}"/>
          </ac:spMkLst>
        </pc:spChg>
        <pc:spChg chg="add">
          <ac:chgData name="Tilly" userId="28eb7356-61dc-48ef-8408-7c21dafef33f" providerId="ADAL" clId="{52C6B09D-E91F-4395-9F2E-FAB2C2174AA8}" dt="2021-11-09T16:13:09.952" v="149" actId="26606"/>
          <ac:spMkLst>
            <pc:docMk/>
            <pc:sldMk cId="4141725586" sldId="373"/>
            <ac:spMk id="14" creationId="{2C1BBA94-3F40-40AA-8BB9-E69E25E537C1}"/>
          </ac:spMkLst>
        </pc:spChg>
        <pc:grpChg chg="add">
          <ac:chgData name="Tilly" userId="28eb7356-61dc-48ef-8408-7c21dafef33f" providerId="ADAL" clId="{52C6B09D-E91F-4395-9F2E-FAB2C2174AA8}" dt="2021-11-09T16:13:09.952" v="149" actId="26606"/>
          <ac:grpSpMkLst>
            <pc:docMk/>
            <pc:sldMk cId="4141725586" sldId="373"/>
            <ac:grpSpMk id="10" creationId="{B14B560F-9DD7-4302-A60B-EBD3EF59B073}"/>
          </ac:grpSpMkLst>
        </pc:grpChg>
      </pc:sldChg>
      <pc:sldChg chg="addSp modSp del mod setBg delDesignElem">
        <pc:chgData name="Tilly" userId="28eb7356-61dc-48ef-8408-7c21dafef33f" providerId="ADAL" clId="{52C6B09D-E91F-4395-9F2E-FAB2C2174AA8}" dt="2021-11-10T05:47:04.820" v="2067" actId="47"/>
        <pc:sldMkLst>
          <pc:docMk/>
          <pc:sldMk cId="893840446" sldId="375"/>
        </pc:sldMkLst>
        <pc:spChg chg="mod">
          <ac:chgData name="Tilly" userId="28eb7356-61dc-48ef-8408-7c21dafef33f" providerId="ADAL" clId="{52C6B09D-E91F-4395-9F2E-FAB2C2174AA8}" dt="2021-11-09T16:08:44.681" v="118" actId="26606"/>
          <ac:spMkLst>
            <pc:docMk/>
            <pc:sldMk cId="893840446" sldId="375"/>
            <ac:spMk id="2" creationId="{00000000-0000-0000-0000-000000000000}"/>
          </ac:spMkLst>
        </pc:spChg>
        <pc:spChg chg="mod">
          <ac:chgData name="Tilly" userId="28eb7356-61dc-48ef-8408-7c21dafef33f" providerId="ADAL" clId="{52C6B09D-E91F-4395-9F2E-FAB2C2174AA8}" dt="2021-11-09T16:08:44.681" v="118" actId="26606"/>
          <ac:spMkLst>
            <pc:docMk/>
            <pc:sldMk cId="893840446" sldId="375"/>
            <ac:spMk id="3" creationId="{00000000-0000-0000-0000-000000000000}"/>
          </ac:spMkLst>
        </pc:spChg>
        <pc:spChg chg="add">
          <ac:chgData name="Tilly" userId="28eb7356-61dc-48ef-8408-7c21dafef33f" providerId="ADAL" clId="{52C6B09D-E91F-4395-9F2E-FAB2C2174AA8}" dt="2021-11-09T16:08:44.681" v="118" actId="26606"/>
          <ac:spMkLst>
            <pc:docMk/>
            <pc:sldMk cId="893840446" sldId="375"/>
            <ac:spMk id="10" creationId="{201CC55D-ED54-4C5C-95E6-10947BD1103B}"/>
          </ac:spMkLst>
        </pc:spChg>
        <pc:spChg chg="add">
          <ac:chgData name="Tilly" userId="28eb7356-61dc-48ef-8408-7c21dafef33f" providerId="ADAL" clId="{52C6B09D-E91F-4395-9F2E-FAB2C2174AA8}" dt="2021-11-09T16:08:44.681" v="118" actId="26606"/>
          <ac:spMkLst>
            <pc:docMk/>
            <pc:sldMk cId="893840446" sldId="375"/>
            <ac:spMk id="16" creationId="{3873B707-463F-40B0-8227-E8CC6C67EB25}"/>
          </ac:spMkLst>
        </pc:spChg>
        <pc:spChg chg="add">
          <ac:chgData name="Tilly" userId="28eb7356-61dc-48ef-8408-7c21dafef33f" providerId="ADAL" clId="{52C6B09D-E91F-4395-9F2E-FAB2C2174AA8}" dt="2021-11-09T16:08:44.681" v="118" actId="26606"/>
          <ac:spMkLst>
            <pc:docMk/>
            <pc:sldMk cId="893840446" sldId="375"/>
            <ac:spMk id="18" creationId="{C13237C8-E62C-4F0D-A318-BD6FB6C2D138}"/>
          </ac:spMkLst>
        </pc:spChg>
        <pc:spChg chg="add">
          <ac:chgData name="Tilly" userId="28eb7356-61dc-48ef-8408-7c21dafef33f" providerId="ADAL" clId="{52C6B09D-E91F-4395-9F2E-FAB2C2174AA8}" dt="2021-11-09T16:08:44.681" v="118" actId="26606"/>
          <ac:spMkLst>
            <pc:docMk/>
            <pc:sldMk cId="893840446" sldId="375"/>
            <ac:spMk id="20" creationId="{19C9EAEA-39D0-4B0E-A0EB-51E7B26740B1}"/>
          </ac:spMkLst>
        </pc:spChg>
        <pc:grpChg chg="add">
          <ac:chgData name="Tilly" userId="28eb7356-61dc-48ef-8408-7c21dafef33f" providerId="ADAL" clId="{52C6B09D-E91F-4395-9F2E-FAB2C2174AA8}" dt="2021-11-09T16:08:44.681" v="118" actId="26606"/>
          <ac:grpSpMkLst>
            <pc:docMk/>
            <pc:sldMk cId="893840446" sldId="375"/>
            <ac:grpSpMk id="12" creationId="{1DE889C7-FAD6-4397-98E2-05D503484459}"/>
          </ac:grpSpMkLst>
        </pc:grpChg>
        <pc:picChg chg="mod ord">
          <ac:chgData name="Tilly" userId="28eb7356-61dc-48ef-8408-7c21dafef33f" providerId="ADAL" clId="{52C6B09D-E91F-4395-9F2E-FAB2C2174AA8}" dt="2021-11-09T16:08:44.681" v="118" actId="26606"/>
          <ac:picMkLst>
            <pc:docMk/>
            <pc:sldMk cId="893840446" sldId="375"/>
            <ac:picMk id="5" creationId="{00000000-0000-0000-0000-000000000000}"/>
          </ac:picMkLst>
        </pc:picChg>
      </pc:sldChg>
      <pc:sldChg chg="addSp modSp del mod setBg delDesignElem">
        <pc:chgData name="Tilly" userId="28eb7356-61dc-48ef-8408-7c21dafef33f" providerId="ADAL" clId="{52C6B09D-E91F-4395-9F2E-FAB2C2174AA8}" dt="2021-11-10T05:47:22.383" v="2068" actId="47"/>
        <pc:sldMkLst>
          <pc:docMk/>
          <pc:sldMk cId="2335500712" sldId="377"/>
        </pc:sldMkLst>
        <pc:spChg chg="mod">
          <ac:chgData name="Tilly" userId="28eb7356-61dc-48ef-8408-7c21dafef33f" providerId="ADAL" clId="{52C6B09D-E91F-4395-9F2E-FAB2C2174AA8}" dt="2021-11-09T16:09:52.735" v="128" actId="26606"/>
          <ac:spMkLst>
            <pc:docMk/>
            <pc:sldMk cId="2335500712" sldId="377"/>
            <ac:spMk id="2" creationId="{00000000-0000-0000-0000-000000000000}"/>
          </ac:spMkLst>
        </pc:spChg>
        <pc:spChg chg="mod">
          <ac:chgData name="Tilly" userId="28eb7356-61dc-48ef-8408-7c21dafef33f" providerId="ADAL" clId="{52C6B09D-E91F-4395-9F2E-FAB2C2174AA8}" dt="2021-11-09T16:09:52.735" v="128" actId="26606"/>
          <ac:spMkLst>
            <pc:docMk/>
            <pc:sldMk cId="2335500712" sldId="377"/>
            <ac:spMk id="5" creationId="{00000000-0000-0000-0000-000000000000}"/>
          </ac:spMkLst>
        </pc:spChg>
        <pc:spChg chg="add">
          <ac:chgData name="Tilly" userId="28eb7356-61dc-48ef-8408-7c21dafef33f" providerId="ADAL" clId="{52C6B09D-E91F-4395-9F2E-FAB2C2174AA8}" dt="2021-11-09T16:09:52.735" v="128" actId="26606"/>
          <ac:spMkLst>
            <pc:docMk/>
            <pc:sldMk cId="2335500712" sldId="377"/>
            <ac:spMk id="12" creationId="{201CC55D-ED54-4C5C-95E6-10947BD1103B}"/>
          </ac:spMkLst>
        </pc:spChg>
        <pc:spChg chg="add">
          <ac:chgData name="Tilly" userId="28eb7356-61dc-48ef-8408-7c21dafef33f" providerId="ADAL" clId="{52C6B09D-E91F-4395-9F2E-FAB2C2174AA8}" dt="2021-11-09T16:09:52.735" v="128" actId="26606"/>
          <ac:spMkLst>
            <pc:docMk/>
            <pc:sldMk cId="2335500712" sldId="377"/>
            <ac:spMk id="18" creationId="{3873B707-463F-40B0-8227-E8CC6C67EB25}"/>
          </ac:spMkLst>
        </pc:spChg>
        <pc:spChg chg="add">
          <ac:chgData name="Tilly" userId="28eb7356-61dc-48ef-8408-7c21dafef33f" providerId="ADAL" clId="{52C6B09D-E91F-4395-9F2E-FAB2C2174AA8}" dt="2021-11-09T16:09:52.735" v="128" actId="26606"/>
          <ac:spMkLst>
            <pc:docMk/>
            <pc:sldMk cId="2335500712" sldId="377"/>
            <ac:spMk id="20" creationId="{C13237C8-E62C-4F0D-A318-BD6FB6C2D138}"/>
          </ac:spMkLst>
        </pc:spChg>
        <pc:spChg chg="add">
          <ac:chgData name="Tilly" userId="28eb7356-61dc-48ef-8408-7c21dafef33f" providerId="ADAL" clId="{52C6B09D-E91F-4395-9F2E-FAB2C2174AA8}" dt="2021-11-09T16:09:52.735" v="128" actId="26606"/>
          <ac:spMkLst>
            <pc:docMk/>
            <pc:sldMk cId="2335500712" sldId="377"/>
            <ac:spMk id="22" creationId="{19C9EAEA-39D0-4B0E-A0EB-51E7B26740B1}"/>
          </ac:spMkLst>
        </pc:spChg>
        <pc:grpChg chg="add">
          <ac:chgData name="Tilly" userId="28eb7356-61dc-48ef-8408-7c21dafef33f" providerId="ADAL" clId="{52C6B09D-E91F-4395-9F2E-FAB2C2174AA8}" dt="2021-11-09T16:09:52.735" v="128" actId="26606"/>
          <ac:grpSpMkLst>
            <pc:docMk/>
            <pc:sldMk cId="2335500712" sldId="377"/>
            <ac:grpSpMk id="14" creationId="{1DE889C7-FAD6-4397-98E2-05D503484459}"/>
          </ac:grpSpMkLst>
        </pc:grpChg>
        <pc:picChg chg="mod ord">
          <ac:chgData name="Tilly" userId="28eb7356-61dc-48ef-8408-7c21dafef33f" providerId="ADAL" clId="{52C6B09D-E91F-4395-9F2E-FAB2C2174AA8}" dt="2021-11-09T16:09:52.735" v="128" actId="26606"/>
          <ac:picMkLst>
            <pc:docMk/>
            <pc:sldMk cId="2335500712" sldId="377"/>
            <ac:picMk id="7" creationId="{00000000-0000-0000-0000-000000000000}"/>
          </ac:picMkLst>
        </pc:picChg>
      </pc:sldChg>
      <pc:sldChg chg="addSp modSp mod ord setBg delDesignElem">
        <pc:chgData name="Tilly" userId="28eb7356-61dc-48ef-8408-7c21dafef33f" providerId="ADAL" clId="{52C6B09D-E91F-4395-9F2E-FAB2C2174AA8}" dt="2021-11-10T06:03:19.650" v="2464"/>
        <pc:sldMkLst>
          <pc:docMk/>
          <pc:sldMk cId="2188843259" sldId="378"/>
        </pc:sldMkLst>
        <pc:spChg chg="mod">
          <ac:chgData name="Tilly" userId="28eb7356-61dc-48ef-8408-7c21dafef33f" providerId="ADAL" clId="{52C6B09D-E91F-4395-9F2E-FAB2C2174AA8}" dt="2021-11-09T16:10:53.748" v="130" actId="26606"/>
          <ac:spMkLst>
            <pc:docMk/>
            <pc:sldMk cId="2188843259" sldId="378"/>
            <ac:spMk id="2" creationId="{00000000-0000-0000-0000-000000000000}"/>
          </ac:spMkLst>
        </pc:spChg>
        <pc:spChg chg="mod">
          <ac:chgData name="Tilly" userId="28eb7356-61dc-48ef-8408-7c21dafef33f" providerId="ADAL" clId="{52C6B09D-E91F-4395-9F2E-FAB2C2174AA8}" dt="2021-11-09T16:10:53.748" v="130" actId="26606"/>
          <ac:spMkLst>
            <pc:docMk/>
            <pc:sldMk cId="2188843259" sldId="378"/>
            <ac:spMk id="3" creationId="{00000000-0000-0000-0000-000000000000}"/>
          </ac:spMkLst>
        </pc:spChg>
        <pc:spChg chg="add">
          <ac:chgData name="Tilly" userId="28eb7356-61dc-48ef-8408-7c21dafef33f" providerId="ADAL" clId="{52C6B09D-E91F-4395-9F2E-FAB2C2174AA8}" dt="2021-11-09T16:10:53.748" v="130" actId="26606"/>
          <ac:spMkLst>
            <pc:docMk/>
            <pc:sldMk cId="2188843259" sldId="378"/>
            <ac:spMk id="11" creationId="{AAAE94E3-A7DB-4868-B1E3-E49703488BBC}"/>
          </ac:spMkLst>
        </pc:spChg>
        <pc:spChg chg="add">
          <ac:chgData name="Tilly" userId="28eb7356-61dc-48ef-8408-7c21dafef33f" providerId="ADAL" clId="{52C6B09D-E91F-4395-9F2E-FAB2C2174AA8}" dt="2021-11-09T16:10:53.748" v="130" actId="26606"/>
          <ac:spMkLst>
            <pc:docMk/>
            <pc:sldMk cId="2188843259" sldId="378"/>
            <ac:spMk id="17" creationId="{3873B707-463F-40B0-8227-E8CC6C67EB25}"/>
          </ac:spMkLst>
        </pc:spChg>
        <pc:spChg chg="add">
          <ac:chgData name="Tilly" userId="28eb7356-61dc-48ef-8408-7c21dafef33f" providerId="ADAL" clId="{52C6B09D-E91F-4395-9F2E-FAB2C2174AA8}" dt="2021-11-09T16:10:53.748" v="130" actId="26606"/>
          <ac:spMkLst>
            <pc:docMk/>
            <pc:sldMk cId="2188843259" sldId="378"/>
            <ac:spMk id="19" creationId="{C13237C8-E62C-4F0D-A318-BD6FB6C2D138}"/>
          </ac:spMkLst>
        </pc:spChg>
        <pc:spChg chg="add">
          <ac:chgData name="Tilly" userId="28eb7356-61dc-48ef-8408-7c21dafef33f" providerId="ADAL" clId="{52C6B09D-E91F-4395-9F2E-FAB2C2174AA8}" dt="2021-11-09T16:10:53.748" v="130" actId="26606"/>
          <ac:spMkLst>
            <pc:docMk/>
            <pc:sldMk cId="2188843259" sldId="378"/>
            <ac:spMk id="21" creationId="{19C9EAEA-39D0-4B0E-A0EB-51E7B26740B1}"/>
          </ac:spMkLst>
        </pc:spChg>
        <pc:spChg chg="add">
          <ac:chgData name="Tilly" userId="28eb7356-61dc-48ef-8408-7c21dafef33f" providerId="ADAL" clId="{52C6B09D-E91F-4395-9F2E-FAB2C2174AA8}" dt="2021-11-09T16:10:53.748" v="130" actId="26606"/>
          <ac:spMkLst>
            <pc:docMk/>
            <pc:sldMk cId="2188843259" sldId="378"/>
            <ac:spMk id="23" creationId="{8CB5D2D7-DF65-4E86-BFBA-FFB9B5ACEB64}"/>
          </ac:spMkLst>
        </pc:spChg>
        <pc:grpChg chg="add">
          <ac:chgData name="Tilly" userId="28eb7356-61dc-48ef-8408-7c21dafef33f" providerId="ADAL" clId="{52C6B09D-E91F-4395-9F2E-FAB2C2174AA8}" dt="2021-11-09T16:10:53.748" v="130" actId="26606"/>
          <ac:grpSpMkLst>
            <pc:docMk/>
            <pc:sldMk cId="2188843259" sldId="378"/>
            <ac:grpSpMk id="13" creationId="{1DE889C7-FAD6-4397-98E2-05D503484459}"/>
          </ac:grpSpMkLst>
        </pc:grpChg>
        <pc:picChg chg="mod ord">
          <ac:chgData name="Tilly" userId="28eb7356-61dc-48ef-8408-7c21dafef33f" providerId="ADAL" clId="{52C6B09D-E91F-4395-9F2E-FAB2C2174AA8}" dt="2021-11-09T16:10:53.748" v="130" actId="26606"/>
          <ac:picMkLst>
            <pc:docMk/>
            <pc:sldMk cId="2188843259" sldId="378"/>
            <ac:picMk id="5" creationId="{00000000-0000-0000-0000-000000000000}"/>
          </ac:picMkLst>
        </pc:picChg>
        <pc:picChg chg="mod">
          <ac:chgData name="Tilly" userId="28eb7356-61dc-48ef-8408-7c21dafef33f" providerId="ADAL" clId="{52C6B09D-E91F-4395-9F2E-FAB2C2174AA8}" dt="2021-11-09T16:10:53.748" v="130" actId="26606"/>
          <ac:picMkLst>
            <pc:docMk/>
            <pc:sldMk cId="2188843259" sldId="378"/>
            <ac:picMk id="6" creationId="{00000000-0000-0000-0000-000000000000}"/>
          </ac:picMkLst>
        </pc:picChg>
      </pc:sldChg>
      <pc:sldChg chg="addSp modSp del mod setBg delDesignElem">
        <pc:chgData name="Tilly" userId="28eb7356-61dc-48ef-8408-7c21dafef33f" providerId="ADAL" clId="{52C6B09D-E91F-4395-9F2E-FAB2C2174AA8}" dt="2021-11-10T06:04:14.985" v="2466" actId="47"/>
        <pc:sldMkLst>
          <pc:docMk/>
          <pc:sldMk cId="2653044204" sldId="380"/>
        </pc:sldMkLst>
        <pc:spChg chg="mod">
          <ac:chgData name="Tilly" userId="28eb7356-61dc-48ef-8408-7c21dafef33f" providerId="ADAL" clId="{52C6B09D-E91F-4395-9F2E-FAB2C2174AA8}" dt="2021-11-09T16:11:05.374" v="132" actId="26606"/>
          <ac:spMkLst>
            <pc:docMk/>
            <pc:sldMk cId="2653044204" sldId="380"/>
            <ac:spMk id="2" creationId="{00000000-0000-0000-0000-000000000000}"/>
          </ac:spMkLst>
        </pc:spChg>
        <pc:spChg chg="mod">
          <ac:chgData name="Tilly" userId="28eb7356-61dc-48ef-8408-7c21dafef33f" providerId="ADAL" clId="{52C6B09D-E91F-4395-9F2E-FAB2C2174AA8}" dt="2021-11-09T16:11:05.374" v="132" actId="26606"/>
          <ac:spMkLst>
            <pc:docMk/>
            <pc:sldMk cId="2653044204" sldId="380"/>
            <ac:spMk id="5" creationId="{00000000-0000-0000-0000-000000000000}"/>
          </ac:spMkLst>
        </pc:spChg>
        <pc:spChg chg="add">
          <ac:chgData name="Tilly" userId="28eb7356-61dc-48ef-8408-7c21dafef33f" providerId="ADAL" clId="{52C6B09D-E91F-4395-9F2E-FAB2C2174AA8}" dt="2021-11-09T16:11:05.374" v="132" actId="26606"/>
          <ac:spMkLst>
            <pc:docMk/>
            <pc:sldMk cId="2653044204" sldId="380"/>
            <ac:spMk id="10" creationId="{3AD318CC-E2A8-4E27-9548-A047A78999B1}"/>
          </ac:spMkLst>
        </pc:spChg>
        <pc:spChg chg="add">
          <ac:chgData name="Tilly" userId="28eb7356-61dc-48ef-8408-7c21dafef33f" providerId="ADAL" clId="{52C6B09D-E91F-4395-9F2E-FAB2C2174AA8}" dt="2021-11-09T16:11:05.374" v="132" actId="26606"/>
          <ac:spMkLst>
            <pc:docMk/>
            <pc:sldMk cId="2653044204" sldId="380"/>
            <ac:spMk id="16" creationId="{2C1BBA94-3F40-40AA-8BB9-E69E25E537C1}"/>
          </ac:spMkLst>
        </pc:spChg>
        <pc:grpChg chg="add">
          <ac:chgData name="Tilly" userId="28eb7356-61dc-48ef-8408-7c21dafef33f" providerId="ADAL" clId="{52C6B09D-E91F-4395-9F2E-FAB2C2174AA8}" dt="2021-11-09T16:11:05.374" v="132" actId="26606"/>
          <ac:grpSpMkLst>
            <pc:docMk/>
            <pc:sldMk cId="2653044204" sldId="380"/>
            <ac:grpSpMk id="12" creationId="{B14B560F-9DD7-4302-A60B-EBD3EF59B073}"/>
          </ac:grpSpMkLst>
        </pc:grpChg>
      </pc:sldChg>
      <pc:sldChg chg="addSp modSp del mod setBg delDesignElem">
        <pc:chgData name="Tilly" userId="28eb7356-61dc-48ef-8408-7c21dafef33f" providerId="ADAL" clId="{52C6B09D-E91F-4395-9F2E-FAB2C2174AA8}" dt="2021-11-10T06:04:23.281" v="2467" actId="47"/>
        <pc:sldMkLst>
          <pc:docMk/>
          <pc:sldMk cId="1585948680" sldId="381"/>
        </pc:sldMkLst>
        <pc:spChg chg="mod">
          <ac:chgData name="Tilly" userId="28eb7356-61dc-48ef-8408-7c21dafef33f" providerId="ADAL" clId="{52C6B09D-E91F-4395-9F2E-FAB2C2174AA8}" dt="2021-11-09T16:11:15.239" v="133" actId="26606"/>
          <ac:spMkLst>
            <pc:docMk/>
            <pc:sldMk cId="1585948680" sldId="381"/>
            <ac:spMk id="2" creationId="{00000000-0000-0000-0000-000000000000}"/>
          </ac:spMkLst>
        </pc:spChg>
        <pc:spChg chg="mod">
          <ac:chgData name="Tilly" userId="28eb7356-61dc-48ef-8408-7c21dafef33f" providerId="ADAL" clId="{52C6B09D-E91F-4395-9F2E-FAB2C2174AA8}" dt="2021-11-09T16:11:15.239" v="133" actId="26606"/>
          <ac:spMkLst>
            <pc:docMk/>
            <pc:sldMk cId="1585948680" sldId="381"/>
            <ac:spMk id="3" creationId="{00000000-0000-0000-0000-000000000000}"/>
          </ac:spMkLst>
        </pc:spChg>
        <pc:spChg chg="add">
          <ac:chgData name="Tilly" userId="28eb7356-61dc-48ef-8408-7c21dafef33f" providerId="ADAL" clId="{52C6B09D-E91F-4395-9F2E-FAB2C2174AA8}" dt="2021-11-09T16:11:15.239" v="133" actId="26606"/>
          <ac:spMkLst>
            <pc:docMk/>
            <pc:sldMk cId="1585948680" sldId="381"/>
            <ac:spMk id="8" creationId="{3AD318CC-E2A8-4E27-9548-A047A78999B1}"/>
          </ac:spMkLst>
        </pc:spChg>
        <pc:spChg chg="add">
          <ac:chgData name="Tilly" userId="28eb7356-61dc-48ef-8408-7c21dafef33f" providerId="ADAL" clId="{52C6B09D-E91F-4395-9F2E-FAB2C2174AA8}" dt="2021-11-09T16:11:15.239" v="133" actId="26606"/>
          <ac:spMkLst>
            <pc:docMk/>
            <pc:sldMk cId="1585948680" sldId="381"/>
            <ac:spMk id="14" creationId="{2C1BBA94-3F40-40AA-8BB9-E69E25E537C1}"/>
          </ac:spMkLst>
        </pc:spChg>
        <pc:grpChg chg="add">
          <ac:chgData name="Tilly" userId="28eb7356-61dc-48ef-8408-7c21dafef33f" providerId="ADAL" clId="{52C6B09D-E91F-4395-9F2E-FAB2C2174AA8}" dt="2021-11-09T16:11:15.239" v="133" actId="26606"/>
          <ac:grpSpMkLst>
            <pc:docMk/>
            <pc:sldMk cId="1585948680" sldId="381"/>
            <ac:grpSpMk id="10" creationId="{B14B560F-9DD7-4302-A60B-EBD3EF59B073}"/>
          </ac:grpSpMkLst>
        </pc:grpChg>
      </pc:sldChg>
      <pc:sldChg chg="addSp modSp del mod setBg delDesignElem">
        <pc:chgData name="Tilly" userId="28eb7356-61dc-48ef-8408-7c21dafef33f" providerId="ADAL" clId="{52C6B09D-E91F-4395-9F2E-FAB2C2174AA8}" dt="2021-11-10T06:05:31.419" v="2472" actId="47"/>
        <pc:sldMkLst>
          <pc:docMk/>
          <pc:sldMk cId="686651874" sldId="382"/>
        </pc:sldMkLst>
        <pc:spChg chg="mod">
          <ac:chgData name="Tilly" userId="28eb7356-61dc-48ef-8408-7c21dafef33f" providerId="ADAL" clId="{52C6B09D-E91F-4395-9F2E-FAB2C2174AA8}" dt="2021-11-09T16:11:38.601" v="137" actId="26606"/>
          <ac:spMkLst>
            <pc:docMk/>
            <pc:sldMk cId="686651874" sldId="382"/>
            <ac:spMk id="2" creationId="{00000000-0000-0000-0000-000000000000}"/>
          </ac:spMkLst>
        </pc:spChg>
        <pc:spChg chg="mod">
          <ac:chgData name="Tilly" userId="28eb7356-61dc-48ef-8408-7c21dafef33f" providerId="ADAL" clId="{52C6B09D-E91F-4395-9F2E-FAB2C2174AA8}" dt="2021-11-09T16:11:38.601" v="137" actId="26606"/>
          <ac:spMkLst>
            <pc:docMk/>
            <pc:sldMk cId="686651874" sldId="382"/>
            <ac:spMk id="3" creationId="{00000000-0000-0000-0000-000000000000}"/>
          </ac:spMkLst>
        </pc:spChg>
        <pc:spChg chg="add">
          <ac:chgData name="Tilly" userId="28eb7356-61dc-48ef-8408-7c21dafef33f" providerId="ADAL" clId="{52C6B09D-E91F-4395-9F2E-FAB2C2174AA8}" dt="2021-11-09T16:11:38.601" v="137" actId="26606"/>
          <ac:spMkLst>
            <pc:docMk/>
            <pc:sldMk cId="686651874" sldId="382"/>
            <ac:spMk id="10" creationId="{201CC55D-ED54-4C5C-95E6-10947BD1103B}"/>
          </ac:spMkLst>
        </pc:spChg>
        <pc:spChg chg="add">
          <ac:chgData name="Tilly" userId="28eb7356-61dc-48ef-8408-7c21dafef33f" providerId="ADAL" clId="{52C6B09D-E91F-4395-9F2E-FAB2C2174AA8}" dt="2021-11-09T16:11:38.601" v="137" actId="26606"/>
          <ac:spMkLst>
            <pc:docMk/>
            <pc:sldMk cId="686651874" sldId="382"/>
            <ac:spMk id="16" creationId="{3873B707-463F-40B0-8227-E8CC6C67EB25}"/>
          </ac:spMkLst>
        </pc:spChg>
        <pc:spChg chg="add">
          <ac:chgData name="Tilly" userId="28eb7356-61dc-48ef-8408-7c21dafef33f" providerId="ADAL" clId="{52C6B09D-E91F-4395-9F2E-FAB2C2174AA8}" dt="2021-11-09T16:11:38.601" v="137" actId="26606"/>
          <ac:spMkLst>
            <pc:docMk/>
            <pc:sldMk cId="686651874" sldId="382"/>
            <ac:spMk id="18" creationId="{C13237C8-E62C-4F0D-A318-BD6FB6C2D138}"/>
          </ac:spMkLst>
        </pc:spChg>
        <pc:spChg chg="add">
          <ac:chgData name="Tilly" userId="28eb7356-61dc-48ef-8408-7c21dafef33f" providerId="ADAL" clId="{52C6B09D-E91F-4395-9F2E-FAB2C2174AA8}" dt="2021-11-09T16:11:38.601" v="137" actId="26606"/>
          <ac:spMkLst>
            <pc:docMk/>
            <pc:sldMk cId="686651874" sldId="382"/>
            <ac:spMk id="20" creationId="{19C9EAEA-39D0-4B0E-A0EB-51E7B26740B1}"/>
          </ac:spMkLst>
        </pc:spChg>
        <pc:grpChg chg="add">
          <ac:chgData name="Tilly" userId="28eb7356-61dc-48ef-8408-7c21dafef33f" providerId="ADAL" clId="{52C6B09D-E91F-4395-9F2E-FAB2C2174AA8}" dt="2021-11-09T16:11:38.601" v="137" actId="26606"/>
          <ac:grpSpMkLst>
            <pc:docMk/>
            <pc:sldMk cId="686651874" sldId="382"/>
            <ac:grpSpMk id="12" creationId="{1DE889C7-FAD6-4397-98E2-05D503484459}"/>
          </ac:grpSpMkLst>
        </pc:grpChg>
        <pc:picChg chg="mod ord">
          <ac:chgData name="Tilly" userId="28eb7356-61dc-48ef-8408-7c21dafef33f" providerId="ADAL" clId="{52C6B09D-E91F-4395-9F2E-FAB2C2174AA8}" dt="2021-11-09T16:11:38.601" v="137" actId="26606"/>
          <ac:picMkLst>
            <pc:docMk/>
            <pc:sldMk cId="686651874" sldId="382"/>
            <ac:picMk id="5" creationId="{00000000-0000-0000-0000-000000000000}"/>
          </ac:picMkLst>
        </pc:picChg>
      </pc:sldChg>
      <pc:sldChg chg="addSp modSp add del mod setBg delDesignElem">
        <pc:chgData name="Tilly" userId="28eb7356-61dc-48ef-8408-7c21dafef33f" providerId="ADAL" clId="{52C6B09D-E91F-4395-9F2E-FAB2C2174AA8}" dt="2021-11-10T06:07:21.439" v="2480" actId="47"/>
        <pc:sldMkLst>
          <pc:docMk/>
          <pc:sldMk cId="2658475214" sldId="387"/>
        </pc:sldMkLst>
        <pc:spChg chg="mod">
          <ac:chgData name="Tilly" userId="28eb7356-61dc-48ef-8408-7c21dafef33f" providerId="ADAL" clId="{52C6B09D-E91F-4395-9F2E-FAB2C2174AA8}" dt="2021-11-09T16:11:57.089" v="139" actId="26606"/>
          <ac:spMkLst>
            <pc:docMk/>
            <pc:sldMk cId="2658475214" sldId="387"/>
            <ac:spMk id="2" creationId="{00000000-0000-0000-0000-000000000000}"/>
          </ac:spMkLst>
        </pc:spChg>
        <pc:spChg chg="mod">
          <ac:chgData name="Tilly" userId="28eb7356-61dc-48ef-8408-7c21dafef33f" providerId="ADAL" clId="{52C6B09D-E91F-4395-9F2E-FAB2C2174AA8}" dt="2021-11-09T16:11:57.089" v="139" actId="26606"/>
          <ac:spMkLst>
            <pc:docMk/>
            <pc:sldMk cId="2658475214" sldId="387"/>
            <ac:spMk id="3" creationId="{00000000-0000-0000-0000-000000000000}"/>
          </ac:spMkLst>
        </pc:spChg>
        <pc:spChg chg="add">
          <ac:chgData name="Tilly" userId="28eb7356-61dc-48ef-8408-7c21dafef33f" providerId="ADAL" clId="{52C6B09D-E91F-4395-9F2E-FAB2C2174AA8}" dt="2021-11-09T16:11:57.089" v="139" actId="26606"/>
          <ac:spMkLst>
            <pc:docMk/>
            <pc:sldMk cId="2658475214" sldId="387"/>
            <ac:spMk id="10" creationId="{201CC55D-ED54-4C5C-95E6-10947BD1103B}"/>
          </ac:spMkLst>
        </pc:spChg>
        <pc:spChg chg="add">
          <ac:chgData name="Tilly" userId="28eb7356-61dc-48ef-8408-7c21dafef33f" providerId="ADAL" clId="{52C6B09D-E91F-4395-9F2E-FAB2C2174AA8}" dt="2021-11-09T16:11:57.089" v="139" actId="26606"/>
          <ac:spMkLst>
            <pc:docMk/>
            <pc:sldMk cId="2658475214" sldId="387"/>
            <ac:spMk id="16" creationId="{3873B707-463F-40B0-8227-E8CC6C67EB25}"/>
          </ac:spMkLst>
        </pc:spChg>
        <pc:spChg chg="add">
          <ac:chgData name="Tilly" userId="28eb7356-61dc-48ef-8408-7c21dafef33f" providerId="ADAL" clId="{52C6B09D-E91F-4395-9F2E-FAB2C2174AA8}" dt="2021-11-09T16:11:57.089" v="139" actId="26606"/>
          <ac:spMkLst>
            <pc:docMk/>
            <pc:sldMk cId="2658475214" sldId="387"/>
            <ac:spMk id="18" creationId="{C13237C8-E62C-4F0D-A318-BD6FB6C2D138}"/>
          </ac:spMkLst>
        </pc:spChg>
        <pc:spChg chg="add">
          <ac:chgData name="Tilly" userId="28eb7356-61dc-48ef-8408-7c21dafef33f" providerId="ADAL" clId="{52C6B09D-E91F-4395-9F2E-FAB2C2174AA8}" dt="2021-11-09T16:11:57.089" v="139" actId="26606"/>
          <ac:spMkLst>
            <pc:docMk/>
            <pc:sldMk cId="2658475214" sldId="387"/>
            <ac:spMk id="20" creationId="{19C9EAEA-39D0-4B0E-A0EB-51E7B26740B1}"/>
          </ac:spMkLst>
        </pc:spChg>
        <pc:grpChg chg="add">
          <ac:chgData name="Tilly" userId="28eb7356-61dc-48ef-8408-7c21dafef33f" providerId="ADAL" clId="{52C6B09D-E91F-4395-9F2E-FAB2C2174AA8}" dt="2021-11-09T16:11:57.089" v="139" actId="26606"/>
          <ac:grpSpMkLst>
            <pc:docMk/>
            <pc:sldMk cId="2658475214" sldId="387"/>
            <ac:grpSpMk id="12" creationId="{1DE889C7-FAD6-4397-98E2-05D503484459}"/>
          </ac:grpSpMkLst>
        </pc:grpChg>
        <pc:picChg chg="mod ord">
          <ac:chgData name="Tilly" userId="28eb7356-61dc-48ef-8408-7c21dafef33f" providerId="ADAL" clId="{52C6B09D-E91F-4395-9F2E-FAB2C2174AA8}" dt="2021-11-09T16:11:57.089" v="139" actId="26606"/>
          <ac:picMkLst>
            <pc:docMk/>
            <pc:sldMk cId="2658475214" sldId="387"/>
            <ac:picMk id="5" creationId="{00000000-0000-0000-0000-000000000000}"/>
          </ac:picMkLst>
        </pc:picChg>
      </pc:sldChg>
      <pc:sldChg chg="addSp modSp del mod setBg delDesignElem">
        <pc:chgData name="Tilly" userId="28eb7356-61dc-48ef-8408-7c21dafef33f" providerId="ADAL" clId="{52C6B09D-E91F-4395-9F2E-FAB2C2174AA8}" dt="2021-11-10T06:07:54.190" v="2486" actId="47"/>
        <pc:sldMkLst>
          <pc:docMk/>
          <pc:sldMk cId="145192511" sldId="390"/>
        </pc:sldMkLst>
        <pc:spChg chg="mod">
          <ac:chgData name="Tilly" userId="28eb7356-61dc-48ef-8408-7c21dafef33f" providerId="ADAL" clId="{52C6B09D-E91F-4395-9F2E-FAB2C2174AA8}" dt="2021-11-09T16:12:43.556" v="145" actId="26606"/>
          <ac:spMkLst>
            <pc:docMk/>
            <pc:sldMk cId="145192511" sldId="390"/>
            <ac:spMk id="2" creationId="{00000000-0000-0000-0000-000000000000}"/>
          </ac:spMkLst>
        </pc:spChg>
        <pc:spChg chg="add">
          <ac:chgData name="Tilly" userId="28eb7356-61dc-48ef-8408-7c21dafef33f" providerId="ADAL" clId="{52C6B09D-E91F-4395-9F2E-FAB2C2174AA8}" dt="2021-11-09T16:12:43.556" v="145" actId="26606"/>
          <ac:spMkLst>
            <pc:docMk/>
            <pc:sldMk cId="145192511" sldId="390"/>
            <ac:spMk id="9" creationId="{A8384FB5-9ADC-4DDC-881B-597D56F5B15D}"/>
          </ac:spMkLst>
        </pc:spChg>
        <pc:spChg chg="add">
          <ac:chgData name="Tilly" userId="28eb7356-61dc-48ef-8408-7c21dafef33f" providerId="ADAL" clId="{52C6B09D-E91F-4395-9F2E-FAB2C2174AA8}" dt="2021-11-09T16:12:43.556" v="145" actId="26606"/>
          <ac:spMkLst>
            <pc:docMk/>
            <pc:sldMk cId="145192511" sldId="390"/>
            <ac:spMk id="11" creationId="{91E5A9A7-95C6-4F4F-B00E-C82E07FE62EF}"/>
          </ac:spMkLst>
        </pc:spChg>
        <pc:spChg chg="add">
          <ac:chgData name="Tilly" userId="28eb7356-61dc-48ef-8408-7c21dafef33f" providerId="ADAL" clId="{52C6B09D-E91F-4395-9F2E-FAB2C2174AA8}" dt="2021-11-09T16:12:43.556" v="145" actId="26606"/>
          <ac:spMkLst>
            <pc:docMk/>
            <pc:sldMk cId="145192511" sldId="390"/>
            <ac:spMk id="13" creationId="{D07DD2DE-F619-49DD-B5E7-03A290FF4ED1}"/>
          </ac:spMkLst>
        </pc:spChg>
        <pc:spChg chg="add">
          <ac:chgData name="Tilly" userId="28eb7356-61dc-48ef-8408-7c21dafef33f" providerId="ADAL" clId="{52C6B09D-E91F-4395-9F2E-FAB2C2174AA8}" dt="2021-11-09T16:12:43.556" v="145" actId="26606"/>
          <ac:spMkLst>
            <pc:docMk/>
            <pc:sldMk cId="145192511" sldId="390"/>
            <ac:spMk id="15" creationId="{85149191-5F60-4A28-AAFF-039F96B0F3EC}"/>
          </ac:spMkLst>
        </pc:spChg>
        <pc:spChg chg="add">
          <ac:chgData name="Tilly" userId="28eb7356-61dc-48ef-8408-7c21dafef33f" providerId="ADAL" clId="{52C6B09D-E91F-4395-9F2E-FAB2C2174AA8}" dt="2021-11-09T16:12:43.556" v="145" actId="26606"/>
          <ac:spMkLst>
            <pc:docMk/>
            <pc:sldMk cId="145192511" sldId="390"/>
            <ac:spMk id="17" creationId="{F8260ED5-17F7-4158-B241-D51DD4CF1B7E}"/>
          </ac:spMkLst>
        </pc:spChg>
        <pc:picChg chg="mod ord">
          <ac:chgData name="Tilly" userId="28eb7356-61dc-48ef-8408-7c21dafef33f" providerId="ADAL" clId="{52C6B09D-E91F-4395-9F2E-FAB2C2174AA8}" dt="2021-11-09T16:12:43.556" v="145" actId="26606"/>
          <ac:picMkLst>
            <pc:docMk/>
            <pc:sldMk cId="145192511" sldId="390"/>
            <ac:picMk id="4" creationId="{00000000-0000-0000-0000-000000000000}"/>
          </ac:picMkLst>
        </pc:picChg>
      </pc:sldChg>
      <pc:sldChg chg="addSp modSp del mod setBg delDesignElem">
        <pc:chgData name="Tilly" userId="28eb7356-61dc-48ef-8408-7c21dafef33f" providerId="ADAL" clId="{52C6B09D-E91F-4395-9F2E-FAB2C2174AA8}" dt="2021-11-10T06:08:08.307" v="2487" actId="47"/>
        <pc:sldMkLst>
          <pc:docMk/>
          <pc:sldMk cId="1030893670" sldId="392"/>
        </pc:sldMkLst>
        <pc:spChg chg="mod">
          <ac:chgData name="Tilly" userId="28eb7356-61dc-48ef-8408-7c21dafef33f" providerId="ADAL" clId="{52C6B09D-E91F-4395-9F2E-FAB2C2174AA8}" dt="2021-11-09T16:12:49.810" v="146" actId="26606"/>
          <ac:spMkLst>
            <pc:docMk/>
            <pc:sldMk cId="1030893670" sldId="392"/>
            <ac:spMk id="2" creationId="{00000000-0000-0000-0000-000000000000}"/>
          </ac:spMkLst>
        </pc:spChg>
        <pc:spChg chg="mod">
          <ac:chgData name="Tilly" userId="28eb7356-61dc-48ef-8408-7c21dafef33f" providerId="ADAL" clId="{52C6B09D-E91F-4395-9F2E-FAB2C2174AA8}" dt="2021-11-09T16:12:49.810" v="146" actId="26606"/>
          <ac:spMkLst>
            <pc:docMk/>
            <pc:sldMk cId="1030893670" sldId="392"/>
            <ac:spMk id="3" creationId="{00000000-0000-0000-0000-000000000000}"/>
          </ac:spMkLst>
        </pc:spChg>
        <pc:spChg chg="add">
          <ac:chgData name="Tilly" userId="28eb7356-61dc-48ef-8408-7c21dafef33f" providerId="ADAL" clId="{52C6B09D-E91F-4395-9F2E-FAB2C2174AA8}" dt="2021-11-09T16:12:49.810" v="146" actId="26606"/>
          <ac:spMkLst>
            <pc:docMk/>
            <pc:sldMk cId="1030893670" sldId="392"/>
            <ac:spMk id="8" creationId="{3AD318CC-E2A8-4E27-9548-A047A78999B1}"/>
          </ac:spMkLst>
        </pc:spChg>
        <pc:spChg chg="add">
          <ac:chgData name="Tilly" userId="28eb7356-61dc-48ef-8408-7c21dafef33f" providerId="ADAL" clId="{52C6B09D-E91F-4395-9F2E-FAB2C2174AA8}" dt="2021-11-09T16:12:49.810" v="146" actId="26606"/>
          <ac:spMkLst>
            <pc:docMk/>
            <pc:sldMk cId="1030893670" sldId="392"/>
            <ac:spMk id="14" creationId="{2C1BBA94-3F40-40AA-8BB9-E69E25E537C1}"/>
          </ac:spMkLst>
        </pc:spChg>
        <pc:grpChg chg="add">
          <ac:chgData name="Tilly" userId="28eb7356-61dc-48ef-8408-7c21dafef33f" providerId="ADAL" clId="{52C6B09D-E91F-4395-9F2E-FAB2C2174AA8}" dt="2021-11-09T16:12:49.810" v="146" actId="26606"/>
          <ac:grpSpMkLst>
            <pc:docMk/>
            <pc:sldMk cId="1030893670" sldId="392"/>
            <ac:grpSpMk id="10" creationId="{B14B560F-9DD7-4302-A60B-EBD3EF59B073}"/>
          </ac:grpSpMkLst>
        </pc:grpChg>
      </pc:sldChg>
      <pc:sldChg chg="addSp modSp del mod setBg delDesignElem">
        <pc:chgData name="Tilly" userId="28eb7356-61dc-48ef-8408-7c21dafef33f" providerId="ADAL" clId="{52C6B09D-E91F-4395-9F2E-FAB2C2174AA8}" dt="2021-11-10T06:08:17.545" v="2488" actId="47"/>
        <pc:sldMkLst>
          <pc:docMk/>
          <pc:sldMk cId="3826137792" sldId="398"/>
        </pc:sldMkLst>
        <pc:spChg chg="mod">
          <ac:chgData name="Tilly" userId="28eb7356-61dc-48ef-8408-7c21dafef33f" providerId="ADAL" clId="{52C6B09D-E91F-4395-9F2E-FAB2C2174AA8}" dt="2021-11-09T16:13:00.439" v="147" actId="26606"/>
          <ac:spMkLst>
            <pc:docMk/>
            <pc:sldMk cId="3826137792" sldId="398"/>
            <ac:spMk id="2" creationId="{00000000-0000-0000-0000-000000000000}"/>
          </ac:spMkLst>
        </pc:spChg>
        <pc:spChg chg="mod">
          <ac:chgData name="Tilly" userId="28eb7356-61dc-48ef-8408-7c21dafef33f" providerId="ADAL" clId="{52C6B09D-E91F-4395-9F2E-FAB2C2174AA8}" dt="2021-11-09T16:13:00.439" v="147" actId="26606"/>
          <ac:spMkLst>
            <pc:docMk/>
            <pc:sldMk cId="3826137792" sldId="398"/>
            <ac:spMk id="3" creationId="{00000000-0000-0000-0000-000000000000}"/>
          </ac:spMkLst>
        </pc:spChg>
        <pc:spChg chg="add">
          <ac:chgData name="Tilly" userId="28eb7356-61dc-48ef-8408-7c21dafef33f" providerId="ADAL" clId="{52C6B09D-E91F-4395-9F2E-FAB2C2174AA8}" dt="2021-11-09T16:13:00.439" v="147" actId="26606"/>
          <ac:spMkLst>
            <pc:docMk/>
            <pc:sldMk cId="3826137792" sldId="398"/>
            <ac:spMk id="8" creationId="{3AD318CC-E2A8-4E27-9548-A047A78999B1}"/>
          </ac:spMkLst>
        </pc:spChg>
        <pc:spChg chg="add">
          <ac:chgData name="Tilly" userId="28eb7356-61dc-48ef-8408-7c21dafef33f" providerId="ADAL" clId="{52C6B09D-E91F-4395-9F2E-FAB2C2174AA8}" dt="2021-11-09T16:13:00.439" v="147" actId="26606"/>
          <ac:spMkLst>
            <pc:docMk/>
            <pc:sldMk cId="3826137792" sldId="398"/>
            <ac:spMk id="14" creationId="{2C1BBA94-3F40-40AA-8BB9-E69E25E537C1}"/>
          </ac:spMkLst>
        </pc:spChg>
        <pc:grpChg chg="add">
          <ac:chgData name="Tilly" userId="28eb7356-61dc-48ef-8408-7c21dafef33f" providerId="ADAL" clId="{52C6B09D-E91F-4395-9F2E-FAB2C2174AA8}" dt="2021-11-09T16:13:00.439" v="147" actId="26606"/>
          <ac:grpSpMkLst>
            <pc:docMk/>
            <pc:sldMk cId="3826137792" sldId="398"/>
            <ac:grpSpMk id="10" creationId="{B14B560F-9DD7-4302-A60B-EBD3EF59B073}"/>
          </ac:grpSpMkLst>
        </pc:grpChg>
      </pc:sldChg>
      <pc:sldChg chg="addSp modSp del mod setBg delDesignElem">
        <pc:chgData name="Tilly" userId="28eb7356-61dc-48ef-8408-7c21dafef33f" providerId="ADAL" clId="{52C6B09D-E91F-4395-9F2E-FAB2C2174AA8}" dt="2021-11-10T06:08:20.464" v="2489" actId="47"/>
        <pc:sldMkLst>
          <pc:docMk/>
          <pc:sldMk cId="914551653" sldId="400"/>
        </pc:sldMkLst>
        <pc:spChg chg="mod">
          <ac:chgData name="Tilly" userId="28eb7356-61dc-48ef-8408-7c21dafef33f" providerId="ADAL" clId="{52C6B09D-E91F-4395-9F2E-FAB2C2174AA8}" dt="2021-11-09T16:13:05.655" v="148" actId="26606"/>
          <ac:spMkLst>
            <pc:docMk/>
            <pc:sldMk cId="914551653" sldId="400"/>
            <ac:spMk id="2" creationId="{00000000-0000-0000-0000-000000000000}"/>
          </ac:spMkLst>
        </pc:spChg>
        <pc:spChg chg="mod">
          <ac:chgData name="Tilly" userId="28eb7356-61dc-48ef-8408-7c21dafef33f" providerId="ADAL" clId="{52C6B09D-E91F-4395-9F2E-FAB2C2174AA8}" dt="2021-11-09T16:13:05.655" v="148" actId="26606"/>
          <ac:spMkLst>
            <pc:docMk/>
            <pc:sldMk cId="914551653" sldId="400"/>
            <ac:spMk id="3" creationId="{00000000-0000-0000-0000-000000000000}"/>
          </ac:spMkLst>
        </pc:spChg>
        <pc:spChg chg="add">
          <ac:chgData name="Tilly" userId="28eb7356-61dc-48ef-8408-7c21dafef33f" providerId="ADAL" clId="{52C6B09D-E91F-4395-9F2E-FAB2C2174AA8}" dt="2021-11-09T16:13:05.655" v="148" actId="26606"/>
          <ac:spMkLst>
            <pc:docMk/>
            <pc:sldMk cId="914551653" sldId="400"/>
            <ac:spMk id="15" creationId="{201CC55D-ED54-4C5C-95E6-10947BD1103B}"/>
          </ac:spMkLst>
        </pc:spChg>
        <pc:spChg chg="add">
          <ac:chgData name="Tilly" userId="28eb7356-61dc-48ef-8408-7c21dafef33f" providerId="ADAL" clId="{52C6B09D-E91F-4395-9F2E-FAB2C2174AA8}" dt="2021-11-09T16:13:05.655" v="148" actId="26606"/>
          <ac:spMkLst>
            <pc:docMk/>
            <pc:sldMk cId="914551653" sldId="400"/>
            <ac:spMk id="21" creationId="{3873B707-463F-40B0-8227-E8CC6C67EB25}"/>
          </ac:spMkLst>
        </pc:spChg>
        <pc:spChg chg="add">
          <ac:chgData name="Tilly" userId="28eb7356-61dc-48ef-8408-7c21dafef33f" providerId="ADAL" clId="{52C6B09D-E91F-4395-9F2E-FAB2C2174AA8}" dt="2021-11-09T16:13:05.655" v="148" actId="26606"/>
          <ac:spMkLst>
            <pc:docMk/>
            <pc:sldMk cId="914551653" sldId="400"/>
            <ac:spMk id="23" creationId="{C13237C8-E62C-4F0D-A318-BD6FB6C2D138}"/>
          </ac:spMkLst>
        </pc:spChg>
        <pc:spChg chg="add">
          <ac:chgData name="Tilly" userId="28eb7356-61dc-48ef-8408-7c21dafef33f" providerId="ADAL" clId="{52C6B09D-E91F-4395-9F2E-FAB2C2174AA8}" dt="2021-11-09T16:13:05.655" v="148" actId="26606"/>
          <ac:spMkLst>
            <pc:docMk/>
            <pc:sldMk cId="914551653" sldId="400"/>
            <ac:spMk id="25" creationId="{19C9EAEA-39D0-4B0E-A0EB-51E7B26740B1}"/>
          </ac:spMkLst>
        </pc:spChg>
        <pc:grpChg chg="add">
          <ac:chgData name="Tilly" userId="28eb7356-61dc-48ef-8408-7c21dafef33f" providerId="ADAL" clId="{52C6B09D-E91F-4395-9F2E-FAB2C2174AA8}" dt="2021-11-09T16:13:05.655" v="148" actId="26606"/>
          <ac:grpSpMkLst>
            <pc:docMk/>
            <pc:sldMk cId="914551653" sldId="400"/>
            <ac:grpSpMk id="17" creationId="{1DE889C7-FAD6-4397-98E2-05D503484459}"/>
          </ac:grpSpMkLst>
        </pc:grpChg>
        <pc:picChg chg="mod ord">
          <ac:chgData name="Tilly" userId="28eb7356-61dc-48ef-8408-7c21dafef33f" providerId="ADAL" clId="{52C6B09D-E91F-4395-9F2E-FAB2C2174AA8}" dt="2021-11-09T16:13:05.655" v="148" actId="26606"/>
          <ac:picMkLst>
            <pc:docMk/>
            <pc:sldMk cId="914551653" sldId="400"/>
            <ac:picMk id="10" creationId="{00000000-0000-0000-0000-000000000000}"/>
          </ac:picMkLst>
        </pc:picChg>
      </pc:sldChg>
      <pc:sldChg chg="addSp modSp add del mod setBg delDesignElem">
        <pc:chgData name="Tilly" userId="28eb7356-61dc-48ef-8408-7c21dafef33f" providerId="ADAL" clId="{52C6B09D-E91F-4395-9F2E-FAB2C2174AA8}" dt="2021-11-10T06:07:22.812" v="2481" actId="47"/>
        <pc:sldMkLst>
          <pc:docMk/>
          <pc:sldMk cId="2048243624" sldId="403"/>
        </pc:sldMkLst>
        <pc:spChg chg="mod">
          <ac:chgData name="Tilly" userId="28eb7356-61dc-48ef-8408-7c21dafef33f" providerId="ADAL" clId="{52C6B09D-E91F-4395-9F2E-FAB2C2174AA8}" dt="2021-11-09T16:12:18.689" v="140" actId="26606"/>
          <ac:spMkLst>
            <pc:docMk/>
            <pc:sldMk cId="2048243624" sldId="403"/>
            <ac:spMk id="5" creationId="{00000000-0000-0000-0000-000000000000}"/>
          </ac:spMkLst>
        </pc:spChg>
        <pc:spChg chg="mod">
          <ac:chgData name="Tilly" userId="28eb7356-61dc-48ef-8408-7c21dafef33f" providerId="ADAL" clId="{52C6B09D-E91F-4395-9F2E-FAB2C2174AA8}" dt="2021-11-09T16:12:18.689" v="140" actId="26606"/>
          <ac:spMkLst>
            <pc:docMk/>
            <pc:sldMk cId="2048243624" sldId="403"/>
            <ac:spMk id="6" creationId="{00000000-0000-0000-0000-000000000000}"/>
          </ac:spMkLst>
        </pc:spChg>
        <pc:spChg chg="add">
          <ac:chgData name="Tilly" userId="28eb7356-61dc-48ef-8408-7c21dafef33f" providerId="ADAL" clId="{52C6B09D-E91F-4395-9F2E-FAB2C2174AA8}" dt="2021-11-09T16:12:18.689" v="140" actId="26606"/>
          <ac:spMkLst>
            <pc:docMk/>
            <pc:sldMk cId="2048243624" sldId="403"/>
            <ac:spMk id="11" creationId="{3AD318CC-E2A8-4E27-9548-A047A78999B1}"/>
          </ac:spMkLst>
        </pc:spChg>
        <pc:spChg chg="add">
          <ac:chgData name="Tilly" userId="28eb7356-61dc-48ef-8408-7c21dafef33f" providerId="ADAL" clId="{52C6B09D-E91F-4395-9F2E-FAB2C2174AA8}" dt="2021-11-09T16:12:18.689" v="140" actId="26606"/>
          <ac:spMkLst>
            <pc:docMk/>
            <pc:sldMk cId="2048243624" sldId="403"/>
            <ac:spMk id="17" creationId="{2C1BBA94-3F40-40AA-8BB9-E69E25E537C1}"/>
          </ac:spMkLst>
        </pc:spChg>
        <pc:grpChg chg="add">
          <ac:chgData name="Tilly" userId="28eb7356-61dc-48ef-8408-7c21dafef33f" providerId="ADAL" clId="{52C6B09D-E91F-4395-9F2E-FAB2C2174AA8}" dt="2021-11-09T16:12:18.689" v="140" actId="26606"/>
          <ac:grpSpMkLst>
            <pc:docMk/>
            <pc:sldMk cId="2048243624" sldId="403"/>
            <ac:grpSpMk id="13" creationId="{B14B560F-9DD7-4302-A60B-EBD3EF59B073}"/>
          </ac:grpSpMkLst>
        </pc:grpChg>
      </pc:sldChg>
      <pc:sldChg chg="addSp modSp add del mod setBg delDesignElem">
        <pc:chgData name="Tilly" userId="28eb7356-61dc-48ef-8408-7c21dafef33f" providerId="ADAL" clId="{52C6B09D-E91F-4395-9F2E-FAB2C2174AA8}" dt="2021-11-10T06:28:58.245" v="2809" actId="47"/>
        <pc:sldMkLst>
          <pc:docMk/>
          <pc:sldMk cId="1358475326" sldId="405"/>
        </pc:sldMkLst>
        <pc:spChg chg="mod">
          <ac:chgData name="Tilly" userId="28eb7356-61dc-48ef-8408-7c21dafef33f" providerId="ADAL" clId="{52C6B09D-E91F-4395-9F2E-FAB2C2174AA8}" dt="2021-11-09T16:14:03.898" v="157" actId="26606"/>
          <ac:spMkLst>
            <pc:docMk/>
            <pc:sldMk cId="1358475326" sldId="405"/>
            <ac:spMk id="2" creationId="{00000000-0000-0000-0000-000000000000}"/>
          </ac:spMkLst>
        </pc:spChg>
        <pc:spChg chg="mod">
          <ac:chgData name="Tilly" userId="28eb7356-61dc-48ef-8408-7c21dafef33f" providerId="ADAL" clId="{52C6B09D-E91F-4395-9F2E-FAB2C2174AA8}" dt="2021-11-09T16:14:03.898" v="157" actId="26606"/>
          <ac:spMkLst>
            <pc:docMk/>
            <pc:sldMk cId="1358475326" sldId="405"/>
            <ac:spMk id="3" creationId="{00000000-0000-0000-0000-000000000000}"/>
          </ac:spMkLst>
        </pc:spChg>
        <pc:spChg chg="add">
          <ac:chgData name="Tilly" userId="28eb7356-61dc-48ef-8408-7c21dafef33f" providerId="ADAL" clId="{52C6B09D-E91F-4395-9F2E-FAB2C2174AA8}" dt="2021-11-09T16:14:03.898" v="157" actId="26606"/>
          <ac:spMkLst>
            <pc:docMk/>
            <pc:sldMk cId="1358475326" sldId="405"/>
            <ac:spMk id="9" creationId="{117AB3D3-3C9C-4DED-809A-78734805B895}"/>
          </ac:spMkLst>
        </pc:spChg>
        <pc:spChg chg="add">
          <ac:chgData name="Tilly" userId="28eb7356-61dc-48ef-8408-7c21dafef33f" providerId="ADAL" clId="{52C6B09D-E91F-4395-9F2E-FAB2C2174AA8}" dt="2021-11-09T16:14:03.898" v="157" actId="26606"/>
          <ac:spMkLst>
            <pc:docMk/>
            <pc:sldMk cId="1358475326" sldId="405"/>
            <ac:spMk id="11" creationId="{3A9A4357-BD1D-4622-A4FE-766E6AB8DE84}"/>
          </ac:spMkLst>
        </pc:spChg>
        <pc:spChg chg="add">
          <ac:chgData name="Tilly" userId="28eb7356-61dc-48ef-8408-7c21dafef33f" providerId="ADAL" clId="{52C6B09D-E91F-4395-9F2E-FAB2C2174AA8}" dt="2021-11-09T16:14:03.898" v="157" actId="26606"/>
          <ac:spMkLst>
            <pc:docMk/>
            <pc:sldMk cId="1358475326" sldId="405"/>
            <ac:spMk id="13" creationId="{E659831F-0D9A-4C63-9EBB-8435B85A440F}"/>
          </ac:spMkLst>
        </pc:spChg>
        <pc:spChg chg="add">
          <ac:chgData name="Tilly" userId="28eb7356-61dc-48ef-8408-7c21dafef33f" providerId="ADAL" clId="{52C6B09D-E91F-4395-9F2E-FAB2C2174AA8}" dt="2021-11-09T16:14:03.898" v="157" actId="26606"/>
          <ac:spMkLst>
            <pc:docMk/>
            <pc:sldMk cId="1358475326" sldId="405"/>
            <ac:spMk id="15" creationId="{E6995CE5-F890-4ABA-82A2-26507CE8D2A3}"/>
          </ac:spMkLst>
        </pc:spChg>
        <pc:picChg chg="mod ord">
          <ac:chgData name="Tilly" userId="28eb7356-61dc-48ef-8408-7c21dafef33f" providerId="ADAL" clId="{52C6B09D-E91F-4395-9F2E-FAB2C2174AA8}" dt="2021-11-09T16:14:03.898" v="157" actId="26606"/>
          <ac:picMkLst>
            <pc:docMk/>
            <pc:sldMk cId="1358475326" sldId="405"/>
            <ac:picMk id="4" creationId="{00000000-0000-0000-0000-000000000000}"/>
          </ac:picMkLst>
        </pc:picChg>
      </pc:sldChg>
      <pc:sldChg chg="addSp modSp add del mod setBg delDesignElem">
        <pc:chgData name="Tilly" userId="28eb7356-61dc-48ef-8408-7c21dafef33f" providerId="ADAL" clId="{52C6B09D-E91F-4395-9F2E-FAB2C2174AA8}" dt="2021-11-10T06:18:19.789" v="2533" actId="47"/>
        <pc:sldMkLst>
          <pc:docMk/>
          <pc:sldMk cId="923111831" sldId="407"/>
        </pc:sldMkLst>
        <pc:spChg chg="mod">
          <ac:chgData name="Tilly" userId="28eb7356-61dc-48ef-8408-7c21dafef33f" providerId="ADAL" clId="{52C6B09D-E91F-4395-9F2E-FAB2C2174AA8}" dt="2021-11-09T16:14:40.577" v="160" actId="26606"/>
          <ac:spMkLst>
            <pc:docMk/>
            <pc:sldMk cId="923111831" sldId="407"/>
            <ac:spMk id="2" creationId="{00000000-0000-0000-0000-000000000000}"/>
          </ac:spMkLst>
        </pc:spChg>
        <pc:spChg chg="mod">
          <ac:chgData name="Tilly" userId="28eb7356-61dc-48ef-8408-7c21dafef33f" providerId="ADAL" clId="{52C6B09D-E91F-4395-9F2E-FAB2C2174AA8}" dt="2021-11-09T16:14:40.577" v="160" actId="26606"/>
          <ac:spMkLst>
            <pc:docMk/>
            <pc:sldMk cId="923111831" sldId="407"/>
            <ac:spMk id="3" creationId="{00000000-0000-0000-0000-000000000000}"/>
          </ac:spMkLst>
        </pc:spChg>
        <pc:spChg chg="add">
          <ac:chgData name="Tilly" userId="28eb7356-61dc-48ef-8408-7c21dafef33f" providerId="ADAL" clId="{52C6B09D-E91F-4395-9F2E-FAB2C2174AA8}" dt="2021-11-09T16:14:40.577" v="160" actId="26606"/>
          <ac:spMkLst>
            <pc:docMk/>
            <pc:sldMk cId="923111831" sldId="407"/>
            <ac:spMk id="10" creationId="{058A14AF-9FB5-4CC7-BA35-E8E85D3EDF0E}"/>
          </ac:spMkLst>
        </pc:spChg>
        <pc:spChg chg="add">
          <ac:chgData name="Tilly" userId="28eb7356-61dc-48ef-8408-7c21dafef33f" providerId="ADAL" clId="{52C6B09D-E91F-4395-9F2E-FAB2C2174AA8}" dt="2021-11-09T16:14:40.577" v="160" actId="26606"/>
          <ac:spMkLst>
            <pc:docMk/>
            <pc:sldMk cId="923111831" sldId="407"/>
            <ac:spMk id="12" creationId="{3A9A4357-BD1D-4622-A4FE-766E6AB8DE84}"/>
          </ac:spMkLst>
        </pc:spChg>
        <pc:spChg chg="add">
          <ac:chgData name="Tilly" userId="28eb7356-61dc-48ef-8408-7c21dafef33f" providerId="ADAL" clId="{52C6B09D-E91F-4395-9F2E-FAB2C2174AA8}" dt="2021-11-09T16:14:40.577" v="160" actId="26606"/>
          <ac:spMkLst>
            <pc:docMk/>
            <pc:sldMk cId="923111831" sldId="407"/>
            <ac:spMk id="14" creationId="{E659831F-0D9A-4C63-9EBB-8435B85A440F}"/>
          </ac:spMkLst>
        </pc:spChg>
        <pc:spChg chg="add">
          <ac:chgData name="Tilly" userId="28eb7356-61dc-48ef-8408-7c21dafef33f" providerId="ADAL" clId="{52C6B09D-E91F-4395-9F2E-FAB2C2174AA8}" dt="2021-11-09T16:14:40.577" v="160" actId="26606"/>
          <ac:spMkLst>
            <pc:docMk/>
            <pc:sldMk cId="923111831" sldId="407"/>
            <ac:spMk id="16" creationId="{E6995CE5-F890-4ABA-82A2-26507CE8D2A3}"/>
          </ac:spMkLst>
        </pc:spChg>
        <pc:picChg chg="mod ord">
          <ac:chgData name="Tilly" userId="28eb7356-61dc-48ef-8408-7c21dafef33f" providerId="ADAL" clId="{52C6B09D-E91F-4395-9F2E-FAB2C2174AA8}" dt="2021-11-09T16:14:40.577" v="160" actId="26606"/>
          <ac:picMkLst>
            <pc:docMk/>
            <pc:sldMk cId="923111831" sldId="407"/>
            <ac:picMk id="5" creationId="{00000000-0000-0000-0000-000000000000}"/>
          </ac:picMkLst>
        </pc:picChg>
      </pc:sldChg>
      <pc:sldChg chg="addSp modSp add del mod setBg delDesignElem">
        <pc:chgData name="Tilly" userId="28eb7356-61dc-48ef-8408-7c21dafef33f" providerId="ADAL" clId="{52C6B09D-E91F-4395-9F2E-FAB2C2174AA8}" dt="2021-11-10T06:18:20.762" v="2535" actId="47"/>
        <pc:sldMkLst>
          <pc:docMk/>
          <pc:sldMk cId="1128122035" sldId="413"/>
        </pc:sldMkLst>
        <pc:spChg chg="mod">
          <ac:chgData name="Tilly" userId="28eb7356-61dc-48ef-8408-7c21dafef33f" providerId="ADAL" clId="{52C6B09D-E91F-4395-9F2E-FAB2C2174AA8}" dt="2021-11-09T16:14:09.857" v="158" actId="26606"/>
          <ac:spMkLst>
            <pc:docMk/>
            <pc:sldMk cId="1128122035" sldId="413"/>
            <ac:spMk id="2" creationId="{00000000-0000-0000-0000-000000000000}"/>
          </ac:spMkLst>
        </pc:spChg>
        <pc:spChg chg="mod">
          <ac:chgData name="Tilly" userId="28eb7356-61dc-48ef-8408-7c21dafef33f" providerId="ADAL" clId="{52C6B09D-E91F-4395-9F2E-FAB2C2174AA8}" dt="2021-11-09T16:14:09.857" v="158" actId="26606"/>
          <ac:spMkLst>
            <pc:docMk/>
            <pc:sldMk cId="1128122035" sldId="413"/>
            <ac:spMk id="3" creationId="{00000000-0000-0000-0000-000000000000}"/>
          </ac:spMkLst>
        </pc:spChg>
        <pc:spChg chg="add">
          <ac:chgData name="Tilly" userId="28eb7356-61dc-48ef-8408-7c21dafef33f" providerId="ADAL" clId="{52C6B09D-E91F-4395-9F2E-FAB2C2174AA8}" dt="2021-11-09T16:14:09.857" v="158" actId="26606"/>
          <ac:spMkLst>
            <pc:docMk/>
            <pc:sldMk cId="1128122035" sldId="413"/>
            <ac:spMk id="10" creationId="{117AB3D3-3C9C-4DED-809A-78734805B895}"/>
          </ac:spMkLst>
        </pc:spChg>
        <pc:spChg chg="add">
          <ac:chgData name="Tilly" userId="28eb7356-61dc-48ef-8408-7c21dafef33f" providerId="ADAL" clId="{52C6B09D-E91F-4395-9F2E-FAB2C2174AA8}" dt="2021-11-09T16:14:09.857" v="158" actId="26606"/>
          <ac:spMkLst>
            <pc:docMk/>
            <pc:sldMk cId="1128122035" sldId="413"/>
            <ac:spMk id="12" creationId="{3A9A4357-BD1D-4622-A4FE-766E6AB8DE84}"/>
          </ac:spMkLst>
        </pc:spChg>
        <pc:spChg chg="add">
          <ac:chgData name="Tilly" userId="28eb7356-61dc-48ef-8408-7c21dafef33f" providerId="ADAL" clId="{52C6B09D-E91F-4395-9F2E-FAB2C2174AA8}" dt="2021-11-09T16:14:09.857" v="158" actId="26606"/>
          <ac:spMkLst>
            <pc:docMk/>
            <pc:sldMk cId="1128122035" sldId="413"/>
            <ac:spMk id="14" creationId="{E659831F-0D9A-4C63-9EBB-8435B85A440F}"/>
          </ac:spMkLst>
        </pc:spChg>
        <pc:spChg chg="add">
          <ac:chgData name="Tilly" userId="28eb7356-61dc-48ef-8408-7c21dafef33f" providerId="ADAL" clId="{52C6B09D-E91F-4395-9F2E-FAB2C2174AA8}" dt="2021-11-09T16:14:09.857" v="158" actId="26606"/>
          <ac:spMkLst>
            <pc:docMk/>
            <pc:sldMk cId="1128122035" sldId="413"/>
            <ac:spMk id="16" creationId="{E6995CE5-F890-4ABA-82A2-26507CE8D2A3}"/>
          </ac:spMkLst>
        </pc:spChg>
        <pc:picChg chg="mod ord">
          <ac:chgData name="Tilly" userId="28eb7356-61dc-48ef-8408-7c21dafef33f" providerId="ADAL" clId="{52C6B09D-E91F-4395-9F2E-FAB2C2174AA8}" dt="2021-11-09T16:14:09.857" v="158" actId="26606"/>
          <ac:picMkLst>
            <pc:docMk/>
            <pc:sldMk cId="1128122035" sldId="413"/>
            <ac:picMk id="5" creationId="{00000000-0000-0000-0000-000000000000}"/>
          </ac:picMkLst>
        </pc:picChg>
      </pc:sldChg>
      <pc:sldChg chg="addSp modSp add del mod setBg delDesignElem">
        <pc:chgData name="Tilly" userId="28eb7356-61dc-48ef-8408-7c21dafef33f" providerId="ADAL" clId="{52C6B09D-E91F-4395-9F2E-FAB2C2174AA8}" dt="2021-11-10T06:18:20.397" v="2534" actId="47"/>
        <pc:sldMkLst>
          <pc:docMk/>
          <pc:sldMk cId="3382561700" sldId="414"/>
        </pc:sldMkLst>
        <pc:spChg chg="mod">
          <ac:chgData name="Tilly" userId="28eb7356-61dc-48ef-8408-7c21dafef33f" providerId="ADAL" clId="{52C6B09D-E91F-4395-9F2E-FAB2C2174AA8}" dt="2021-11-09T16:14:19.170" v="159" actId="26606"/>
          <ac:spMkLst>
            <pc:docMk/>
            <pc:sldMk cId="3382561700" sldId="414"/>
            <ac:spMk id="2" creationId="{00000000-0000-0000-0000-000000000000}"/>
          </ac:spMkLst>
        </pc:spChg>
        <pc:spChg chg="mod">
          <ac:chgData name="Tilly" userId="28eb7356-61dc-48ef-8408-7c21dafef33f" providerId="ADAL" clId="{52C6B09D-E91F-4395-9F2E-FAB2C2174AA8}" dt="2021-11-09T16:14:19.170" v="159" actId="26606"/>
          <ac:spMkLst>
            <pc:docMk/>
            <pc:sldMk cId="3382561700" sldId="414"/>
            <ac:spMk id="3" creationId="{00000000-0000-0000-0000-000000000000}"/>
          </ac:spMkLst>
        </pc:spChg>
        <pc:spChg chg="add">
          <ac:chgData name="Tilly" userId="28eb7356-61dc-48ef-8408-7c21dafef33f" providerId="ADAL" clId="{52C6B09D-E91F-4395-9F2E-FAB2C2174AA8}" dt="2021-11-09T16:14:19.170" v="159" actId="26606"/>
          <ac:spMkLst>
            <pc:docMk/>
            <pc:sldMk cId="3382561700" sldId="414"/>
            <ac:spMk id="11" creationId="{058A14AF-9FB5-4CC7-BA35-E8E85D3EDF0E}"/>
          </ac:spMkLst>
        </pc:spChg>
        <pc:spChg chg="add">
          <ac:chgData name="Tilly" userId="28eb7356-61dc-48ef-8408-7c21dafef33f" providerId="ADAL" clId="{52C6B09D-E91F-4395-9F2E-FAB2C2174AA8}" dt="2021-11-09T16:14:19.170" v="159" actId="26606"/>
          <ac:spMkLst>
            <pc:docMk/>
            <pc:sldMk cId="3382561700" sldId="414"/>
            <ac:spMk id="13" creationId="{3A9A4357-BD1D-4622-A4FE-766E6AB8DE84}"/>
          </ac:spMkLst>
        </pc:spChg>
        <pc:spChg chg="add">
          <ac:chgData name="Tilly" userId="28eb7356-61dc-48ef-8408-7c21dafef33f" providerId="ADAL" clId="{52C6B09D-E91F-4395-9F2E-FAB2C2174AA8}" dt="2021-11-09T16:14:19.170" v="159" actId="26606"/>
          <ac:spMkLst>
            <pc:docMk/>
            <pc:sldMk cId="3382561700" sldId="414"/>
            <ac:spMk id="15" creationId="{E659831F-0D9A-4C63-9EBB-8435B85A440F}"/>
          </ac:spMkLst>
        </pc:spChg>
        <pc:spChg chg="add">
          <ac:chgData name="Tilly" userId="28eb7356-61dc-48ef-8408-7c21dafef33f" providerId="ADAL" clId="{52C6B09D-E91F-4395-9F2E-FAB2C2174AA8}" dt="2021-11-09T16:14:19.170" v="159" actId="26606"/>
          <ac:spMkLst>
            <pc:docMk/>
            <pc:sldMk cId="3382561700" sldId="414"/>
            <ac:spMk id="17" creationId="{E6995CE5-F890-4ABA-82A2-26507CE8D2A3}"/>
          </ac:spMkLst>
        </pc:spChg>
        <pc:picChg chg="mod ord">
          <ac:chgData name="Tilly" userId="28eb7356-61dc-48ef-8408-7c21dafef33f" providerId="ADAL" clId="{52C6B09D-E91F-4395-9F2E-FAB2C2174AA8}" dt="2021-11-09T16:14:19.170" v="159" actId="26606"/>
          <ac:picMkLst>
            <pc:docMk/>
            <pc:sldMk cId="3382561700" sldId="414"/>
            <ac:picMk id="6" creationId="{00000000-0000-0000-0000-000000000000}"/>
          </ac:picMkLst>
        </pc:picChg>
      </pc:sldChg>
      <pc:sldChg chg="addSp modSp add del mod setBg delDesignElem">
        <pc:chgData name="Tilly" userId="28eb7356-61dc-48ef-8408-7c21dafef33f" providerId="ADAL" clId="{52C6B09D-E91F-4395-9F2E-FAB2C2174AA8}" dt="2021-11-10T06:18:19.587" v="2532" actId="47"/>
        <pc:sldMkLst>
          <pc:docMk/>
          <pc:sldMk cId="1677901363" sldId="416"/>
        </pc:sldMkLst>
        <pc:spChg chg="mod">
          <ac:chgData name="Tilly" userId="28eb7356-61dc-48ef-8408-7c21dafef33f" providerId="ADAL" clId="{52C6B09D-E91F-4395-9F2E-FAB2C2174AA8}" dt="2021-11-09T16:14:49.195" v="161" actId="26606"/>
          <ac:spMkLst>
            <pc:docMk/>
            <pc:sldMk cId="1677901363" sldId="416"/>
            <ac:spMk id="2" creationId="{00000000-0000-0000-0000-000000000000}"/>
          </ac:spMkLst>
        </pc:spChg>
        <pc:spChg chg="mod">
          <ac:chgData name="Tilly" userId="28eb7356-61dc-48ef-8408-7c21dafef33f" providerId="ADAL" clId="{52C6B09D-E91F-4395-9F2E-FAB2C2174AA8}" dt="2021-11-09T16:14:49.195" v="161" actId="26606"/>
          <ac:spMkLst>
            <pc:docMk/>
            <pc:sldMk cId="1677901363" sldId="416"/>
            <ac:spMk id="3" creationId="{00000000-0000-0000-0000-000000000000}"/>
          </ac:spMkLst>
        </pc:spChg>
        <pc:spChg chg="add">
          <ac:chgData name="Tilly" userId="28eb7356-61dc-48ef-8408-7c21dafef33f" providerId="ADAL" clId="{52C6B09D-E91F-4395-9F2E-FAB2C2174AA8}" dt="2021-11-09T16:14:49.195" v="161" actId="26606"/>
          <ac:spMkLst>
            <pc:docMk/>
            <pc:sldMk cId="1677901363" sldId="416"/>
            <ac:spMk id="10" creationId="{058A14AF-9FB5-4CC7-BA35-E8E85D3EDF0E}"/>
          </ac:spMkLst>
        </pc:spChg>
        <pc:spChg chg="add">
          <ac:chgData name="Tilly" userId="28eb7356-61dc-48ef-8408-7c21dafef33f" providerId="ADAL" clId="{52C6B09D-E91F-4395-9F2E-FAB2C2174AA8}" dt="2021-11-09T16:14:49.195" v="161" actId="26606"/>
          <ac:spMkLst>
            <pc:docMk/>
            <pc:sldMk cId="1677901363" sldId="416"/>
            <ac:spMk id="12" creationId="{3A9A4357-BD1D-4622-A4FE-766E6AB8DE84}"/>
          </ac:spMkLst>
        </pc:spChg>
        <pc:spChg chg="add">
          <ac:chgData name="Tilly" userId="28eb7356-61dc-48ef-8408-7c21dafef33f" providerId="ADAL" clId="{52C6B09D-E91F-4395-9F2E-FAB2C2174AA8}" dt="2021-11-09T16:14:49.195" v="161" actId="26606"/>
          <ac:spMkLst>
            <pc:docMk/>
            <pc:sldMk cId="1677901363" sldId="416"/>
            <ac:spMk id="14" creationId="{E659831F-0D9A-4C63-9EBB-8435B85A440F}"/>
          </ac:spMkLst>
        </pc:spChg>
        <pc:spChg chg="add">
          <ac:chgData name="Tilly" userId="28eb7356-61dc-48ef-8408-7c21dafef33f" providerId="ADAL" clId="{52C6B09D-E91F-4395-9F2E-FAB2C2174AA8}" dt="2021-11-09T16:14:49.195" v="161" actId="26606"/>
          <ac:spMkLst>
            <pc:docMk/>
            <pc:sldMk cId="1677901363" sldId="416"/>
            <ac:spMk id="16" creationId="{E6995CE5-F890-4ABA-82A2-26507CE8D2A3}"/>
          </ac:spMkLst>
        </pc:spChg>
        <pc:picChg chg="mod ord">
          <ac:chgData name="Tilly" userId="28eb7356-61dc-48ef-8408-7c21dafef33f" providerId="ADAL" clId="{52C6B09D-E91F-4395-9F2E-FAB2C2174AA8}" dt="2021-11-09T16:14:49.195" v="161" actId="26606"/>
          <ac:picMkLst>
            <pc:docMk/>
            <pc:sldMk cId="1677901363" sldId="416"/>
            <ac:picMk id="5" creationId="{00000000-0000-0000-0000-000000000000}"/>
          </ac:picMkLst>
        </pc:picChg>
      </pc:sldChg>
      <pc:sldChg chg="addSp modSp mod setBg delDesignElem">
        <pc:chgData name="Tilly" userId="28eb7356-61dc-48ef-8408-7c21dafef33f" providerId="ADAL" clId="{52C6B09D-E91F-4395-9F2E-FAB2C2174AA8}" dt="2021-11-09T16:16:34.721" v="177" actId="26606"/>
        <pc:sldMkLst>
          <pc:docMk/>
          <pc:sldMk cId="1561458386" sldId="421"/>
        </pc:sldMkLst>
        <pc:spChg chg="mod">
          <ac:chgData name="Tilly" userId="28eb7356-61dc-48ef-8408-7c21dafef33f" providerId="ADAL" clId="{52C6B09D-E91F-4395-9F2E-FAB2C2174AA8}" dt="2021-11-09T16:16:34.721" v="177" actId="26606"/>
          <ac:spMkLst>
            <pc:docMk/>
            <pc:sldMk cId="1561458386" sldId="421"/>
            <ac:spMk id="2" creationId="{00000000-0000-0000-0000-000000000000}"/>
          </ac:spMkLst>
        </pc:spChg>
        <pc:spChg chg="mod">
          <ac:chgData name="Tilly" userId="28eb7356-61dc-48ef-8408-7c21dafef33f" providerId="ADAL" clId="{52C6B09D-E91F-4395-9F2E-FAB2C2174AA8}" dt="2021-11-09T16:16:34.721" v="177" actId="26606"/>
          <ac:spMkLst>
            <pc:docMk/>
            <pc:sldMk cId="1561458386" sldId="421"/>
            <ac:spMk id="3" creationId="{00000000-0000-0000-0000-000000000000}"/>
          </ac:spMkLst>
        </pc:spChg>
        <pc:spChg chg="add">
          <ac:chgData name="Tilly" userId="28eb7356-61dc-48ef-8408-7c21dafef33f" providerId="ADAL" clId="{52C6B09D-E91F-4395-9F2E-FAB2C2174AA8}" dt="2021-11-09T16:16:34.721" v="177" actId="26606"/>
          <ac:spMkLst>
            <pc:docMk/>
            <pc:sldMk cId="1561458386" sldId="421"/>
            <ac:spMk id="8" creationId="{3AD318CC-E2A8-4E27-9548-A047A78999B1}"/>
          </ac:spMkLst>
        </pc:spChg>
        <pc:spChg chg="add">
          <ac:chgData name="Tilly" userId="28eb7356-61dc-48ef-8408-7c21dafef33f" providerId="ADAL" clId="{52C6B09D-E91F-4395-9F2E-FAB2C2174AA8}" dt="2021-11-09T16:16:34.721" v="177" actId="26606"/>
          <ac:spMkLst>
            <pc:docMk/>
            <pc:sldMk cId="1561458386" sldId="421"/>
            <ac:spMk id="14" creationId="{2C1BBA94-3F40-40AA-8BB9-E69E25E537C1}"/>
          </ac:spMkLst>
        </pc:spChg>
        <pc:grpChg chg="add">
          <ac:chgData name="Tilly" userId="28eb7356-61dc-48ef-8408-7c21dafef33f" providerId="ADAL" clId="{52C6B09D-E91F-4395-9F2E-FAB2C2174AA8}" dt="2021-11-09T16:16:34.721" v="177" actId="26606"/>
          <ac:grpSpMkLst>
            <pc:docMk/>
            <pc:sldMk cId="1561458386" sldId="421"/>
            <ac:grpSpMk id="10" creationId="{B14B560F-9DD7-4302-A60B-EBD3EF59B073}"/>
          </ac:grpSpMkLst>
        </pc:grpChg>
      </pc:sldChg>
      <pc:sldChg chg="addSp modSp add del mod setBg delDesignElem">
        <pc:chgData name="Tilly" userId="28eb7356-61dc-48ef-8408-7c21dafef33f" providerId="ADAL" clId="{52C6B09D-E91F-4395-9F2E-FAB2C2174AA8}" dt="2021-11-10T06:18:17.669" v="2523" actId="47"/>
        <pc:sldMkLst>
          <pc:docMk/>
          <pc:sldMk cId="2175644937" sldId="425"/>
        </pc:sldMkLst>
        <pc:spChg chg="mod">
          <ac:chgData name="Tilly" userId="28eb7356-61dc-48ef-8408-7c21dafef33f" providerId="ADAL" clId="{52C6B09D-E91F-4395-9F2E-FAB2C2174AA8}" dt="2021-11-09T16:15:43.599" v="170" actId="26606"/>
          <ac:spMkLst>
            <pc:docMk/>
            <pc:sldMk cId="2175644937" sldId="425"/>
            <ac:spMk id="2" creationId="{00000000-0000-0000-0000-000000000000}"/>
          </ac:spMkLst>
        </pc:spChg>
        <pc:spChg chg="mod">
          <ac:chgData name="Tilly" userId="28eb7356-61dc-48ef-8408-7c21dafef33f" providerId="ADAL" clId="{52C6B09D-E91F-4395-9F2E-FAB2C2174AA8}" dt="2021-11-09T16:15:43.599" v="170" actId="26606"/>
          <ac:spMkLst>
            <pc:docMk/>
            <pc:sldMk cId="2175644937" sldId="425"/>
            <ac:spMk id="3" creationId="{00000000-0000-0000-0000-000000000000}"/>
          </ac:spMkLst>
        </pc:spChg>
        <pc:spChg chg="add">
          <ac:chgData name="Tilly" userId="28eb7356-61dc-48ef-8408-7c21dafef33f" providerId="ADAL" clId="{52C6B09D-E91F-4395-9F2E-FAB2C2174AA8}" dt="2021-11-09T16:15:43.599" v="170" actId="26606"/>
          <ac:spMkLst>
            <pc:docMk/>
            <pc:sldMk cId="2175644937" sldId="425"/>
            <ac:spMk id="10" creationId="{201CC55D-ED54-4C5C-95E6-10947BD1103B}"/>
          </ac:spMkLst>
        </pc:spChg>
        <pc:spChg chg="add">
          <ac:chgData name="Tilly" userId="28eb7356-61dc-48ef-8408-7c21dafef33f" providerId="ADAL" clId="{52C6B09D-E91F-4395-9F2E-FAB2C2174AA8}" dt="2021-11-09T16:15:43.599" v="170" actId="26606"/>
          <ac:spMkLst>
            <pc:docMk/>
            <pc:sldMk cId="2175644937" sldId="425"/>
            <ac:spMk id="16" creationId="{3873B707-463F-40B0-8227-E8CC6C67EB25}"/>
          </ac:spMkLst>
        </pc:spChg>
        <pc:spChg chg="add">
          <ac:chgData name="Tilly" userId="28eb7356-61dc-48ef-8408-7c21dafef33f" providerId="ADAL" clId="{52C6B09D-E91F-4395-9F2E-FAB2C2174AA8}" dt="2021-11-09T16:15:43.599" v="170" actId="26606"/>
          <ac:spMkLst>
            <pc:docMk/>
            <pc:sldMk cId="2175644937" sldId="425"/>
            <ac:spMk id="18" creationId="{C13237C8-E62C-4F0D-A318-BD6FB6C2D138}"/>
          </ac:spMkLst>
        </pc:spChg>
        <pc:spChg chg="add">
          <ac:chgData name="Tilly" userId="28eb7356-61dc-48ef-8408-7c21dafef33f" providerId="ADAL" clId="{52C6B09D-E91F-4395-9F2E-FAB2C2174AA8}" dt="2021-11-09T16:15:43.599" v="170" actId="26606"/>
          <ac:spMkLst>
            <pc:docMk/>
            <pc:sldMk cId="2175644937" sldId="425"/>
            <ac:spMk id="20" creationId="{19C9EAEA-39D0-4B0E-A0EB-51E7B26740B1}"/>
          </ac:spMkLst>
        </pc:spChg>
        <pc:grpChg chg="add">
          <ac:chgData name="Tilly" userId="28eb7356-61dc-48ef-8408-7c21dafef33f" providerId="ADAL" clId="{52C6B09D-E91F-4395-9F2E-FAB2C2174AA8}" dt="2021-11-09T16:15:43.599" v="170" actId="26606"/>
          <ac:grpSpMkLst>
            <pc:docMk/>
            <pc:sldMk cId="2175644937" sldId="425"/>
            <ac:grpSpMk id="12" creationId="{1DE889C7-FAD6-4397-98E2-05D503484459}"/>
          </ac:grpSpMkLst>
        </pc:grpChg>
        <pc:picChg chg="mod ord">
          <ac:chgData name="Tilly" userId="28eb7356-61dc-48ef-8408-7c21dafef33f" providerId="ADAL" clId="{52C6B09D-E91F-4395-9F2E-FAB2C2174AA8}" dt="2021-11-09T16:15:43.599" v="170" actId="26606"/>
          <ac:picMkLst>
            <pc:docMk/>
            <pc:sldMk cId="2175644937" sldId="425"/>
            <ac:picMk id="5" creationId="{00000000-0000-0000-0000-000000000000}"/>
          </ac:picMkLst>
        </pc:picChg>
      </pc:sldChg>
      <pc:sldChg chg="addSp modSp add del mod setBg delDesignElem">
        <pc:chgData name="Tilly" userId="28eb7356-61dc-48ef-8408-7c21dafef33f" providerId="ADAL" clId="{52C6B09D-E91F-4395-9F2E-FAB2C2174AA8}" dt="2021-11-10T06:18:17.443" v="2522" actId="47"/>
        <pc:sldMkLst>
          <pc:docMk/>
          <pc:sldMk cId="686471729" sldId="428"/>
        </pc:sldMkLst>
        <pc:spChg chg="mod">
          <ac:chgData name="Tilly" userId="28eb7356-61dc-48ef-8408-7c21dafef33f" providerId="ADAL" clId="{52C6B09D-E91F-4395-9F2E-FAB2C2174AA8}" dt="2021-11-09T16:15:48.546" v="171" actId="26606"/>
          <ac:spMkLst>
            <pc:docMk/>
            <pc:sldMk cId="686471729" sldId="428"/>
            <ac:spMk id="2" creationId="{00000000-0000-0000-0000-000000000000}"/>
          </ac:spMkLst>
        </pc:spChg>
        <pc:spChg chg="mod">
          <ac:chgData name="Tilly" userId="28eb7356-61dc-48ef-8408-7c21dafef33f" providerId="ADAL" clId="{52C6B09D-E91F-4395-9F2E-FAB2C2174AA8}" dt="2021-11-09T16:15:48.546" v="171" actId="26606"/>
          <ac:spMkLst>
            <pc:docMk/>
            <pc:sldMk cId="686471729" sldId="428"/>
            <ac:spMk id="3" creationId="{00000000-0000-0000-0000-000000000000}"/>
          </ac:spMkLst>
        </pc:spChg>
        <pc:spChg chg="add">
          <ac:chgData name="Tilly" userId="28eb7356-61dc-48ef-8408-7c21dafef33f" providerId="ADAL" clId="{52C6B09D-E91F-4395-9F2E-FAB2C2174AA8}" dt="2021-11-09T16:15:48.546" v="171" actId="26606"/>
          <ac:spMkLst>
            <pc:docMk/>
            <pc:sldMk cId="686471729" sldId="428"/>
            <ac:spMk id="10" creationId="{201CC55D-ED54-4C5C-95E6-10947BD1103B}"/>
          </ac:spMkLst>
        </pc:spChg>
        <pc:spChg chg="add">
          <ac:chgData name="Tilly" userId="28eb7356-61dc-48ef-8408-7c21dafef33f" providerId="ADAL" clId="{52C6B09D-E91F-4395-9F2E-FAB2C2174AA8}" dt="2021-11-09T16:15:48.546" v="171" actId="26606"/>
          <ac:spMkLst>
            <pc:docMk/>
            <pc:sldMk cId="686471729" sldId="428"/>
            <ac:spMk id="16" creationId="{3873B707-463F-40B0-8227-E8CC6C67EB25}"/>
          </ac:spMkLst>
        </pc:spChg>
        <pc:spChg chg="add">
          <ac:chgData name="Tilly" userId="28eb7356-61dc-48ef-8408-7c21dafef33f" providerId="ADAL" clId="{52C6B09D-E91F-4395-9F2E-FAB2C2174AA8}" dt="2021-11-09T16:15:48.546" v="171" actId="26606"/>
          <ac:spMkLst>
            <pc:docMk/>
            <pc:sldMk cId="686471729" sldId="428"/>
            <ac:spMk id="18" creationId="{C13237C8-E62C-4F0D-A318-BD6FB6C2D138}"/>
          </ac:spMkLst>
        </pc:spChg>
        <pc:spChg chg="add">
          <ac:chgData name="Tilly" userId="28eb7356-61dc-48ef-8408-7c21dafef33f" providerId="ADAL" clId="{52C6B09D-E91F-4395-9F2E-FAB2C2174AA8}" dt="2021-11-09T16:15:48.546" v="171" actId="26606"/>
          <ac:spMkLst>
            <pc:docMk/>
            <pc:sldMk cId="686471729" sldId="428"/>
            <ac:spMk id="20" creationId="{19C9EAEA-39D0-4B0E-A0EB-51E7B26740B1}"/>
          </ac:spMkLst>
        </pc:spChg>
        <pc:grpChg chg="add">
          <ac:chgData name="Tilly" userId="28eb7356-61dc-48ef-8408-7c21dafef33f" providerId="ADAL" clId="{52C6B09D-E91F-4395-9F2E-FAB2C2174AA8}" dt="2021-11-09T16:15:48.546" v="171" actId="26606"/>
          <ac:grpSpMkLst>
            <pc:docMk/>
            <pc:sldMk cId="686471729" sldId="428"/>
            <ac:grpSpMk id="12" creationId="{1DE889C7-FAD6-4397-98E2-05D503484459}"/>
          </ac:grpSpMkLst>
        </pc:grpChg>
        <pc:picChg chg="mod ord">
          <ac:chgData name="Tilly" userId="28eb7356-61dc-48ef-8408-7c21dafef33f" providerId="ADAL" clId="{52C6B09D-E91F-4395-9F2E-FAB2C2174AA8}" dt="2021-11-09T16:15:48.546" v="171" actId="26606"/>
          <ac:picMkLst>
            <pc:docMk/>
            <pc:sldMk cId="686471729" sldId="428"/>
            <ac:picMk id="5" creationId="{00000000-0000-0000-0000-000000000000}"/>
          </ac:picMkLst>
        </pc:picChg>
      </pc:sldChg>
      <pc:sldChg chg="addSp modSp add del mod setBg delDesignElem">
        <pc:chgData name="Tilly" userId="28eb7356-61dc-48ef-8408-7c21dafef33f" providerId="ADAL" clId="{52C6B09D-E91F-4395-9F2E-FAB2C2174AA8}" dt="2021-11-10T06:18:17.210" v="2521" actId="47"/>
        <pc:sldMkLst>
          <pc:docMk/>
          <pc:sldMk cId="3923140659" sldId="431"/>
        </pc:sldMkLst>
        <pc:spChg chg="mod">
          <ac:chgData name="Tilly" userId="28eb7356-61dc-48ef-8408-7c21dafef33f" providerId="ADAL" clId="{52C6B09D-E91F-4395-9F2E-FAB2C2174AA8}" dt="2021-11-09T16:15:53.156" v="172" actId="26606"/>
          <ac:spMkLst>
            <pc:docMk/>
            <pc:sldMk cId="3923140659" sldId="431"/>
            <ac:spMk id="2" creationId="{00000000-0000-0000-0000-000000000000}"/>
          </ac:spMkLst>
        </pc:spChg>
        <pc:spChg chg="mod">
          <ac:chgData name="Tilly" userId="28eb7356-61dc-48ef-8408-7c21dafef33f" providerId="ADAL" clId="{52C6B09D-E91F-4395-9F2E-FAB2C2174AA8}" dt="2021-11-09T16:15:53.156" v="172" actId="26606"/>
          <ac:spMkLst>
            <pc:docMk/>
            <pc:sldMk cId="3923140659" sldId="431"/>
            <ac:spMk id="3" creationId="{00000000-0000-0000-0000-000000000000}"/>
          </ac:spMkLst>
        </pc:spChg>
        <pc:spChg chg="add">
          <ac:chgData name="Tilly" userId="28eb7356-61dc-48ef-8408-7c21dafef33f" providerId="ADAL" clId="{52C6B09D-E91F-4395-9F2E-FAB2C2174AA8}" dt="2021-11-09T16:15:53.156" v="172" actId="26606"/>
          <ac:spMkLst>
            <pc:docMk/>
            <pc:sldMk cId="3923140659" sldId="431"/>
            <ac:spMk id="11" creationId="{6ECA6DCB-B7E1-40A9-9524-540C6DA40B1B}"/>
          </ac:spMkLst>
        </pc:spChg>
        <pc:spChg chg="add">
          <ac:chgData name="Tilly" userId="28eb7356-61dc-48ef-8408-7c21dafef33f" providerId="ADAL" clId="{52C6B09D-E91F-4395-9F2E-FAB2C2174AA8}" dt="2021-11-09T16:15:53.156" v="172" actId="26606"/>
          <ac:spMkLst>
            <pc:docMk/>
            <pc:sldMk cId="3923140659" sldId="431"/>
            <ac:spMk id="17" creationId="{3873B707-463F-40B0-8227-E8CC6C67EB25}"/>
          </ac:spMkLst>
        </pc:spChg>
        <pc:spChg chg="add">
          <ac:chgData name="Tilly" userId="28eb7356-61dc-48ef-8408-7c21dafef33f" providerId="ADAL" clId="{52C6B09D-E91F-4395-9F2E-FAB2C2174AA8}" dt="2021-11-09T16:15:53.156" v="172" actId="26606"/>
          <ac:spMkLst>
            <pc:docMk/>
            <pc:sldMk cId="3923140659" sldId="431"/>
            <ac:spMk id="19" creationId="{C13237C8-E62C-4F0D-A318-BD6FB6C2D138}"/>
          </ac:spMkLst>
        </pc:spChg>
        <pc:spChg chg="add">
          <ac:chgData name="Tilly" userId="28eb7356-61dc-48ef-8408-7c21dafef33f" providerId="ADAL" clId="{52C6B09D-E91F-4395-9F2E-FAB2C2174AA8}" dt="2021-11-09T16:15:53.156" v="172" actId="26606"/>
          <ac:spMkLst>
            <pc:docMk/>
            <pc:sldMk cId="3923140659" sldId="431"/>
            <ac:spMk id="21" creationId="{19C9EAEA-39D0-4B0E-A0EB-51E7B26740B1}"/>
          </ac:spMkLst>
        </pc:spChg>
        <pc:spChg chg="add">
          <ac:chgData name="Tilly" userId="28eb7356-61dc-48ef-8408-7c21dafef33f" providerId="ADAL" clId="{52C6B09D-E91F-4395-9F2E-FAB2C2174AA8}" dt="2021-11-09T16:15:53.156" v="172" actId="26606"/>
          <ac:spMkLst>
            <pc:docMk/>
            <pc:sldMk cId="3923140659" sldId="431"/>
            <ac:spMk id="23" creationId="{8CB5D2D7-DF65-4E86-BFBA-FFB9B5ACEB64}"/>
          </ac:spMkLst>
        </pc:spChg>
        <pc:grpChg chg="add">
          <ac:chgData name="Tilly" userId="28eb7356-61dc-48ef-8408-7c21dafef33f" providerId="ADAL" clId="{52C6B09D-E91F-4395-9F2E-FAB2C2174AA8}" dt="2021-11-09T16:15:53.156" v="172" actId="26606"/>
          <ac:grpSpMkLst>
            <pc:docMk/>
            <pc:sldMk cId="3923140659" sldId="431"/>
            <ac:grpSpMk id="13" creationId="{1DE889C7-FAD6-4397-98E2-05D503484459}"/>
          </ac:grpSpMkLst>
        </pc:grpChg>
        <pc:picChg chg="mod ord">
          <ac:chgData name="Tilly" userId="28eb7356-61dc-48ef-8408-7c21dafef33f" providerId="ADAL" clId="{52C6B09D-E91F-4395-9F2E-FAB2C2174AA8}" dt="2021-11-09T16:15:53.156" v="172" actId="26606"/>
          <ac:picMkLst>
            <pc:docMk/>
            <pc:sldMk cId="3923140659" sldId="431"/>
            <ac:picMk id="5" creationId="{00000000-0000-0000-0000-000000000000}"/>
          </ac:picMkLst>
        </pc:picChg>
        <pc:picChg chg="mod">
          <ac:chgData name="Tilly" userId="28eb7356-61dc-48ef-8408-7c21dafef33f" providerId="ADAL" clId="{52C6B09D-E91F-4395-9F2E-FAB2C2174AA8}" dt="2021-11-09T16:15:53.156" v="172" actId="26606"/>
          <ac:picMkLst>
            <pc:docMk/>
            <pc:sldMk cId="3923140659" sldId="431"/>
            <ac:picMk id="6" creationId="{00000000-0000-0000-0000-000000000000}"/>
          </ac:picMkLst>
        </pc:picChg>
      </pc:sldChg>
      <pc:sldChg chg="addSp modSp add del mod setBg delDesignElem">
        <pc:chgData name="Tilly" userId="28eb7356-61dc-48ef-8408-7c21dafef33f" providerId="ADAL" clId="{52C6B09D-E91F-4395-9F2E-FAB2C2174AA8}" dt="2021-11-10T06:18:17.001" v="2520" actId="47"/>
        <pc:sldMkLst>
          <pc:docMk/>
          <pc:sldMk cId="276472567" sldId="434"/>
        </pc:sldMkLst>
        <pc:spChg chg="mod">
          <ac:chgData name="Tilly" userId="28eb7356-61dc-48ef-8408-7c21dafef33f" providerId="ADAL" clId="{52C6B09D-E91F-4395-9F2E-FAB2C2174AA8}" dt="2021-11-09T16:16:00.603" v="173" actId="26606"/>
          <ac:spMkLst>
            <pc:docMk/>
            <pc:sldMk cId="276472567" sldId="434"/>
            <ac:spMk id="2" creationId="{00000000-0000-0000-0000-000000000000}"/>
          </ac:spMkLst>
        </pc:spChg>
        <pc:spChg chg="mod">
          <ac:chgData name="Tilly" userId="28eb7356-61dc-48ef-8408-7c21dafef33f" providerId="ADAL" clId="{52C6B09D-E91F-4395-9F2E-FAB2C2174AA8}" dt="2021-11-09T16:16:00.603" v="173" actId="26606"/>
          <ac:spMkLst>
            <pc:docMk/>
            <pc:sldMk cId="276472567" sldId="434"/>
            <ac:spMk id="3" creationId="{00000000-0000-0000-0000-000000000000}"/>
          </ac:spMkLst>
        </pc:spChg>
        <pc:spChg chg="add">
          <ac:chgData name="Tilly" userId="28eb7356-61dc-48ef-8408-7c21dafef33f" providerId="ADAL" clId="{52C6B09D-E91F-4395-9F2E-FAB2C2174AA8}" dt="2021-11-09T16:16:00.603" v="173" actId="26606"/>
          <ac:spMkLst>
            <pc:docMk/>
            <pc:sldMk cId="276472567" sldId="434"/>
            <ac:spMk id="11" creationId="{6ECA6DCB-B7E1-40A9-9524-540C6DA40B1B}"/>
          </ac:spMkLst>
        </pc:spChg>
        <pc:spChg chg="add">
          <ac:chgData name="Tilly" userId="28eb7356-61dc-48ef-8408-7c21dafef33f" providerId="ADAL" clId="{52C6B09D-E91F-4395-9F2E-FAB2C2174AA8}" dt="2021-11-09T16:16:00.603" v="173" actId="26606"/>
          <ac:spMkLst>
            <pc:docMk/>
            <pc:sldMk cId="276472567" sldId="434"/>
            <ac:spMk id="17" creationId="{3873B707-463F-40B0-8227-E8CC6C67EB25}"/>
          </ac:spMkLst>
        </pc:spChg>
        <pc:spChg chg="add">
          <ac:chgData name="Tilly" userId="28eb7356-61dc-48ef-8408-7c21dafef33f" providerId="ADAL" clId="{52C6B09D-E91F-4395-9F2E-FAB2C2174AA8}" dt="2021-11-09T16:16:00.603" v="173" actId="26606"/>
          <ac:spMkLst>
            <pc:docMk/>
            <pc:sldMk cId="276472567" sldId="434"/>
            <ac:spMk id="19" creationId="{C13237C8-E62C-4F0D-A318-BD6FB6C2D138}"/>
          </ac:spMkLst>
        </pc:spChg>
        <pc:spChg chg="add">
          <ac:chgData name="Tilly" userId="28eb7356-61dc-48ef-8408-7c21dafef33f" providerId="ADAL" clId="{52C6B09D-E91F-4395-9F2E-FAB2C2174AA8}" dt="2021-11-09T16:16:00.603" v="173" actId="26606"/>
          <ac:spMkLst>
            <pc:docMk/>
            <pc:sldMk cId="276472567" sldId="434"/>
            <ac:spMk id="21" creationId="{19C9EAEA-39D0-4B0E-A0EB-51E7B26740B1}"/>
          </ac:spMkLst>
        </pc:spChg>
        <pc:spChg chg="add">
          <ac:chgData name="Tilly" userId="28eb7356-61dc-48ef-8408-7c21dafef33f" providerId="ADAL" clId="{52C6B09D-E91F-4395-9F2E-FAB2C2174AA8}" dt="2021-11-09T16:16:00.603" v="173" actId="26606"/>
          <ac:spMkLst>
            <pc:docMk/>
            <pc:sldMk cId="276472567" sldId="434"/>
            <ac:spMk id="23" creationId="{8CB5D2D7-DF65-4E86-BFBA-FFB9B5ACEB64}"/>
          </ac:spMkLst>
        </pc:spChg>
        <pc:grpChg chg="add">
          <ac:chgData name="Tilly" userId="28eb7356-61dc-48ef-8408-7c21dafef33f" providerId="ADAL" clId="{52C6B09D-E91F-4395-9F2E-FAB2C2174AA8}" dt="2021-11-09T16:16:00.603" v="173" actId="26606"/>
          <ac:grpSpMkLst>
            <pc:docMk/>
            <pc:sldMk cId="276472567" sldId="434"/>
            <ac:grpSpMk id="13" creationId="{1DE889C7-FAD6-4397-98E2-05D503484459}"/>
          </ac:grpSpMkLst>
        </pc:grpChg>
        <pc:picChg chg="mod ord">
          <ac:chgData name="Tilly" userId="28eb7356-61dc-48ef-8408-7c21dafef33f" providerId="ADAL" clId="{52C6B09D-E91F-4395-9F2E-FAB2C2174AA8}" dt="2021-11-09T16:16:00.603" v="173" actId="26606"/>
          <ac:picMkLst>
            <pc:docMk/>
            <pc:sldMk cId="276472567" sldId="434"/>
            <ac:picMk id="5" creationId="{00000000-0000-0000-0000-000000000000}"/>
          </ac:picMkLst>
        </pc:picChg>
        <pc:picChg chg="mod ord">
          <ac:chgData name="Tilly" userId="28eb7356-61dc-48ef-8408-7c21dafef33f" providerId="ADAL" clId="{52C6B09D-E91F-4395-9F2E-FAB2C2174AA8}" dt="2021-11-09T16:16:00.603" v="173" actId="26606"/>
          <ac:picMkLst>
            <pc:docMk/>
            <pc:sldMk cId="276472567" sldId="434"/>
            <ac:picMk id="6" creationId="{00000000-0000-0000-0000-000000000000}"/>
          </ac:picMkLst>
        </pc:picChg>
      </pc:sldChg>
      <pc:sldChg chg="addSp modSp del mod setBg delDesignElem">
        <pc:chgData name="Tilly" userId="28eb7356-61dc-48ef-8408-7c21dafef33f" providerId="ADAL" clId="{52C6B09D-E91F-4395-9F2E-FAB2C2174AA8}" dt="2021-11-10T06:31:26.724" v="2816" actId="47"/>
        <pc:sldMkLst>
          <pc:docMk/>
          <pc:sldMk cId="795865980" sldId="436"/>
        </pc:sldMkLst>
        <pc:spChg chg="mod">
          <ac:chgData name="Tilly" userId="28eb7356-61dc-48ef-8408-7c21dafef33f" providerId="ADAL" clId="{52C6B09D-E91F-4395-9F2E-FAB2C2174AA8}" dt="2021-11-09T16:16:27.591" v="176" actId="26606"/>
          <ac:spMkLst>
            <pc:docMk/>
            <pc:sldMk cId="795865980" sldId="436"/>
            <ac:spMk id="2" creationId="{00000000-0000-0000-0000-000000000000}"/>
          </ac:spMkLst>
        </pc:spChg>
        <pc:spChg chg="mod">
          <ac:chgData name="Tilly" userId="28eb7356-61dc-48ef-8408-7c21dafef33f" providerId="ADAL" clId="{52C6B09D-E91F-4395-9F2E-FAB2C2174AA8}" dt="2021-11-09T16:16:27.591" v="176" actId="26606"/>
          <ac:spMkLst>
            <pc:docMk/>
            <pc:sldMk cId="795865980" sldId="436"/>
            <ac:spMk id="3" creationId="{00000000-0000-0000-0000-000000000000}"/>
          </ac:spMkLst>
        </pc:spChg>
        <pc:spChg chg="add">
          <ac:chgData name="Tilly" userId="28eb7356-61dc-48ef-8408-7c21dafef33f" providerId="ADAL" clId="{52C6B09D-E91F-4395-9F2E-FAB2C2174AA8}" dt="2021-11-09T16:16:27.591" v="176" actId="26606"/>
          <ac:spMkLst>
            <pc:docMk/>
            <pc:sldMk cId="795865980" sldId="436"/>
            <ac:spMk id="8" creationId="{3AD318CC-E2A8-4E27-9548-A047A78999B1}"/>
          </ac:spMkLst>
        </pc:spChg>
        <pc:spChg chg="add">
          <ac:chgData name="Tilly" userId="28eb7356-61dc-48ef-8408-7c21dafef33f" providerId="ADAL" clId="{52C6B09D-E91F-4395-9F2E-FAB2C2174AA8}" dt="2021-11-09T16:16:27.591" v="176" actId="26606"/>
          <ac:spMkLst>
            <pc:docMk/>
            <pc:sldMk cId="795865980" sldId="436"/>
            <ac:spMk id="14" creationId="{2C1BBA94-3F40-40AA-8BB9-E69E25E537C1}"/>
          </ac:spMkLst>
        </pc:spChg>
        <pc:grpChg chg="add">
          <ac:chgData name="Tilly" userId="28eb7356-61dc-48ef-8408-7c21dafef33f" providerId="ADAL" clId="{52C6B09D-E91F-4395-9F2E-FAB2C2174AA8}" dt="2021-11-09T16:16:27.591" v="176" actId="26606"/>
          <ac:grpSpMkLst>
            <pc:docMk/>
            <pc:sldMk cId="795865980" sldId="436"/>
            <ac:grpSpMk id="10" creationId="{B14B560F-9DD7-4302-A60B-EBD3EF59B073}"/>
          </ac:grpSpMkLst>
        </pc:grpChg>
      </pc:sldChg>
      <pc:sldChg chg="addSp modSp mod setBg delDesignElem">
        <pc:chgData name="Tilly" userId="28eb7356-61dc-48ef-8408-7c21dafef33f" providerId="ADAL" clId="{52C6B09D-E91F-4395-9F2E-FAB2C2174AA8}" dt="2021-11-09T16:16:42.128" v="178" actId="26606"/>
        <pc:sldMkLst>
          <pc:docMk/>
          <pc:sldMk cId="2483974873" sldId="441"/>
        </pc:sldMkLst>
        <pc:spChg chg="mod">
          <ac:chgData name="Tilly" userId="28eb7356-61dc-48ef-8408-7c21dafef33f" providerId="ADAL" clId="{52C6B09D-E91F-4395-9F2E-FAB2C2174AA8}" dt="2021-11-09T16:16:42.128" v="178" actId="26606"/>
          <ac:spMkLst>
            <pc:docMk/>
            <pc:sldMk cId="2483974873" sldId="441"/>
            <ac:spMk id="2" creationId="{00000000-0000-0000-0000-000000000000}"/>
          </ac:spMkLst>
        </pc:spChg>
        <pc:spChg chg="mod">
          <ac:chgData name="Tilly" userId="28eb7356-61dc-48ef-8408-7c21dafef33f" providerId="ADAL" clId="{52C6B09D-E91F-4395-9F2E-FAB2C2174AA8}" dt="2021-11-09T16:16:42.128" v="178" actId="26606"/>
          <ac:spMkLst>
            <pc:docMk/>
            <pc:sldMk cId="2483974873" sldId="441"/>
            <ac:spMk id="3" creationId="{00000000-0000-0000-0000-000000000000}"/>
          </ac:spMkLst>
        </pc:spChg>
        <pc:spChg chg="add">
          <ac:chgData name="Tilly" userId="28eb7356-61dc-48ef-8408-7c21dafef33f" providerId="ADAL" clId="{52C6B09D-E91F-4395-9F2E-FAB2C2174AA8}" dt="2021-11-09T16:16:42.128" v="178" actId="26606"/>
          <ac:spMkLst>
            <pc:docMk/>
            <pc:sldMk cId="2483974873" sldId="441"/>
            <ac:spMk id="8" creationId="{3AD318CC-E2A8-4E27-9548-A047A78999B1}"/>
          </ac:spMkLst>
        </pc:spChg>
        <pc:spChg chg="add">
          <ac:chgData name="Tilly" userId="28eb7356-61dc-48ef-8408-7c21dafef33f" providerId="ADAL" clId="{52C6B09D-E91F-4395-9F2E-FAB2C2174AA8}" dt="2021-11-09T16:16:42.128" v="178" actId="26606"/>
          <ac:spMkLst>
            <pc:docMk/>
            <pc:sldMk cId="2483974873" sldId="441"/>
            <ac:spMk id="14" creationId="{2C1BBA94-3F40-40AA-8BB9-E69E25E537C1}"/>
          </ac:spMkLst>
        </pc:spChg>
        <pc:grpChg chg="add">
          <ac:chgData name="Tilly" userId="28eb7356-61dc-48ef-8408-7c21dafef33f" providerId="ADAL" clId="{52C6B09D-E91F-4395-9F2E-FAB2C2174AA8}" dt="2021-11-09T16:16:42.128" v="178" actId="26606"/>
          <ac:grpSpMkLst>
            <pc:docMk/>
            <pc:sldMk cId="2483974873" sldId="441"/>
            <ac:grpSpMk id="10" creationId="{B14B560F-9DD7-4302-A60B-EBD3EF59B073}"/>
          </ac:grpSpMkLst>
        </pc:grpChg>
      </pc:sldChg>
      <pc:sldChg chg="addSp modSp del mod setBg delDesignElem">
        <pc:chgData name="Tilly" userId="28eb7356-61dc-48ef-8408-7c21dafef33f" providerId="ADAL" clId="{52C6B09D-E91F-4395-9F2E-FAB2C2174AA8}" dt="2021-11-10T06:31:55.910" v="2817" actId="47"/>
        <pc:sldMkLst>
          <pc:docMk/>
          <pc:sldMk cId="140961424" sldId="446"/>
        </pc:sldMkLst>
        <pc:spChg chg="mod">
          <ac:chgData name="Tilly" userId="28eb7356-61dc-48ef-8408-7c21dafef33f" providerId="ADAL" clId="{52C6B09D-E91F-4395-9F2E-FAB2C2174AA8}" dt="2021-11-09T16:16:50.605" v="179" actId="26606"/>
          <ac:spMkLst>
            <pc:docMk/>
            <pc:sldMk cId="140961424" sldId="446"/>
            <ac:spMk id="2" creationId="{00000000-0000-0000-0000-000000000000}"/>
          </ac:spMkLst>
        </pc:spChg>
        <pc:spChg chg="mod">
          <ac:chgData name="Tilly" userId="28eb7356-61dc-48ef-8408-7c21dafef33f" providerId="ADAL" clId="{52C6B09D-E91F-4395-9F2E-FAB2C2174AA8}" dt="2021-11-09T16:16:50.605" v="179" actId="26606"/>
          <ac:spMkLst>
            <pc:docMk/>
            <pc:sldMk cId="140961424" sldId="446"/>
            <ac:spMk id="3" creationId="{00000000-0000-0000-0000-000000000000}"/>
          </ac:spMkLst>
        </pc:spChg>
        <pc:spChg chg="add">
          <ac:chgData name="Tilly" userId="28eb7356-61dc-48ef-8408-7c21dafef33f" providerId="ADAL" clId="{52C6B09D-E91F-4395-9F2E-FAB2C2174AA8}" dt="2021-11-09T16:16:50.605" v="179" actId="26606"/>
          <ac:spMkLst>
            <pc:docMk/>
            <pc:sldMk cId="140961424" sldId="446"/>
            <ac:spMk id="8" creationId="{3AD318CC-E2A8-4E27-9548-A047A78999B1}"/>
          </ac:spMkLst>
        </pc:spChg>
        <pc:spChg chg="add">
          <ac:chgData name="Tilly" userId="28eb7356-61dc-48ef-8408-7c21dafef33f" providerId="ADAL" clId="{52C6B09D-E91F-4395-9F2E-FAB2C2174AA8}" dt="2021-11-09T16:16:50.605" v="179" actId="26606"/>
          <ac:spMkLst>
            <pc:docMk/>
            <pc:sldMk cId="140961424" sldId="446"/>
            <ac:spMk id="14" creationId="{2C1BBA94-3F40-40AA-8BB9-E69E25E537C1}"/>
          </ac:spMkLst>
        </pc:spChg>
        <pc:grpChg chg="add">
          <ac:chgData name="Tilly" userId="28eb7356-61dc-48ef-8408-7c21dafef33f" providerId="ADAL" clId="{52C6B09D-E91F-4395-9F2E-FAB2C2174AA8}" dt="2021-11-09T16:16:50.605" v="179" actId="26606"/>
          <ac:grpSpMkLst>
            <pc:docMk/>
            <pc:sldMk cId="140961424" sldId="446"/>
            <ac:grpSpMk id="10" creationId="{B14B560F-9DD7-4302-A60B-EBD3EF59B073}"/>
          </ac:grpSpMkLst>
        </pc:grpChg>
      </pc:sldChg>
      <pc:sldChg chg="addSp modSp del mod setBg delDesignElem">
        <pc:chgData name="Tilly" userId="28eb7356-61dc-48ef-8408-7c21dafef33f" providerId="ADAL" clId="{52C6B09D-E91F-4395-9F2E-FAB2C2174AA8}" dt="2021-11-10T06:32:06.227" v="2818" actId="47"/>
        <pc:sldMkLst>
          <pc:docMk/>
          <pc:sldMk cId="676211295" sldId="449"/>
        </pc:sldMkLst>
        <pc:spChg chg="mod">
          <ac:chgData name="Tilly" userId="28eb7356-61dc-48ef-8408-7c21dafef33f" providerId="ADAL" clId="{52C6B09D-E91F-4395-9F2E-FAB2C2174AA8}" dt="2021-11-09T16:16:57.936" v="180" actId="26606"/>
          <ac:spMkLst>
            <pc:docMk/>
            <pc:sldMk cId="676211295" sldId="449"/>
            <ac:spMk id="2" creationId="{00000000-0000-0000-0000-000000000000}"/>
          </ac:spMkLst>
        </pc:spChg>
        <pc:spChg chg="mod">
          <ac:chgData name="Tilly" userId="28eb7356-61dc-48ef-8408-7c21dafef33f" providerId="ADAL" clId="{52C6B09D-E91F-4395-9F2E-FAB2C2174AA8}" dt="2021-11-09T16:16:57.936" v="180" actId="26606"/>
          <ac:spMkLst>
            <pc:docMk/>
            <pc:sldMk cId="676211295" sldId="449"/>
            <ac:spMk id="3" creationId="{00000000-0000-0000-0000-000000000000}"/>
          </ac:spMkLst>
        </pc:spChg>
        <pc:spChg chg="add">
          <ac:chgData name="Tilly" userId="28eb7356-61dc-48ef-8408-7c21dafef33f" providerId="ADAL" clId="{52C6B09D-E91F-4395-9F2E-FAB2C2174AA8}" dt="2021-11-09T16:16:57.936" v="180" actId="26606"/>
          <ac:spMkLst>
            <pc:docMk/>
            <pc:sldMk cId="676211295" sldId="449"/>
            <ac:spMk id="8" creationId="{3AD318CC-E2A8-4E27-9548-A047A78999B1}"/>
          </ac:spMkLst>
        </pc:spChg>
        <pc:spChg chg="add">
          <ac:chgData name="Tilly" userId="28eb7356-61dc-48ef-8408-7c21dafef33f" providerId="ADAL" clId="{52C6B09D-E91F-4395-9F2E-FAB2C2174AA8}" dt="2021-11-09T16:16:57.936" v="180" actId="26606"/>
          <ac:spMkLst>
            <pc:docMk/>
            <pc:sldMk cId="676211295" sldId="449"/>
            <ac:spMk id="14" creationId="{2C1BBA94-3F40-40AA-8BB9-E69E25E537C1}"/>
          </ac:spMkLst>
        </pc:spChg>
        <pc:grpChg chg="add">
          <ac:chgData name="Tilly" userId="28eb7356-61dc-48ef-8408-7c21dafef33f" providerId="ADAL" clId="{52C6B09D-E91F-4395-9F2E-FAB2C2174AA8}" dt="2021-11-09T16:16:57.936" v="180" actId="26606"/>
          <ac:grpSpMkLst>
            <pc:docMk/>
            <pc:sldMk cId="676211295" sldId="449"/>
            <ac:grpSpMk id="10" creationId="{B14B560F-9DD7-4302-A60B-EBD3EF59B073}"/>
          </ac:grpSpMkLst>
        </pc:grpChg>
      </pc:sldChg>
      <pc:sldChg chg="addSp modSp mod setBg delDesignElem">
        <pc:chgData name="Tilly" userId="28eb7356-61dc-48ef-8408-7c21dafef33f" providerId="ADAL" clId="{52C6B09D-E91F-4395-9F2E-FAB2C2174AA8}" dt="2021-11-09T16:17:03.660" v="181" actId="26606"/>
        <pc:sldMkLst>
          <pc:docMk/>
          <pc:sldMk cId="4217885043" sldId="451"/>
        </pc:sldMkLst>
        <pc:spChg chg="mod">
          <ac:chgData name="Tilly" userId="28eb7356-61dc-48ef-8408-7c21dafef33f" providerId="ADAL" clId="{52C6B09D-E91F-4395-9F2E-FAB2C2174AA8}" dt="2021-11-09T16:17:03.660" v="181" actId="26606"/>
          <ac:spMkLst>
            <pc:docMk/>
            <pc:sldMk cId="4217885043" sldId="451"/>
            <ac:spMk id="2" creationId="{00000000-0000-0000-0000-000000000000}"/>
          </ac:spMkLst>
        </pc:spChg>
        <pc:spChg chg="mod">
          <ac:chgData name="Tilly" userId="28eb7356-61dc-48ef-8408-7c21dafef33f" providerId="ADAL" clId="{52C6B09D-E91F-4395-9F2E-FAB2C2174AA8}" dt="2021-11-09T16:17:03.660" v="181" actId="26606"/>
          <ac:spMkLst>
            <pc:docMk/>
            <pc:sldMk cId="4217885043" sldId="451"/>
            <ac:spMk id="3" creationId="{00000000-0000-0000-0000-000000000000}"/>
          </ac:spMkLst>
        </pc:spChg>
        <pc:spChg chg="add">
          <ac:chgData name="Tilly" userId="28eb7356-61dc-48ef-8408-7c21dafef33f" providerId="ADAL" clId="{52C6B09D-E91F-4395-9F2E-FAB2C2174AA8}" dt="2021-11-09T16:17:03.660" v="181" actId="26606"/>
          <ac:spMkLst>
            <pc:docMk/>
            <pc:sldMk cId="4217885043" sldId="451"/>
            <ac:spMk id="11" creationId="{6ECA6DCB-B7E1-40A9-9524-540C6DA40B1B}"/>
          </ac:spMkLst>
        </pc:spChg>
        <pc:spChg chg="add">
          <ac:chgData name="Tilly" userId="28eb7356-61dc-48ef-8408-7c21dafef33f" providerId="ADAL" clId="{52C6B09D-E91F-4395-9F2E-FAB2C2174AA8}" dt="2021-11-09T16:17:03.660" v="181" actId="26606"/>
          <ac:spMkLst>
            <pc:docMk/>
            <pc:sldMk cId="4217885043" sldId="451"/>
            <ac:spMk id="17" creationId="{3873B707-463F-40B0-8227-E8CC6C67EB25}"/>
          </ac:spMkLst>
        </pc:spChg>
        <pc:spChg chg="add">
          <ac:chgData name="Tilly" userId="28eb7356-61dc-48ef-8408-7c21dafef33f" providerId="ADAL" clId="{52C6B09D-E91F-4395-9F2E-FAB2C2174AA8}" dt="2021-11-09T16:17:03.660" v="181" actId="26606"/>
          <ac:spMkLst>
            <pc:docMk/>
            <pc:sldMk cId="4217885043" sldId="451"/>
            <ac:spMk id="19" creationId="{C13237C8-E62C-4F0D-A318-BD6FB6C2D138}"/>
          </ac:spMkLst>
        </pc:spChg>
        <pc:spChg chg="add">
          <ac:chgData name="Tilly" userId="28eb7356-61dc-48ef-8408-7c21dafef33f" providerId="ADAL" clId="{52C6B09D-E91F-4395-9F2E-FAB2C2174AA8}" dt="2021-11-09T16:17:03.660" v="181" actId="26606"/>
          <ac:spMkLst>
            <pc:docMk/>
            <pc:sldMk cId="4217885043" sldId="451"/>
            <ac:spMk id="21" creationId="{19C9EAEA-39D0-4B0E-A0EB-51E7B26740B1}"/>
          </ac:spMkLst>
        </pc:spChg>
        <pc:spChg chg="add">
          <ac:chgData name="Tilly" userId="28eb7356-61dc-48ef-8408-7c21dafef33f" providerId="ADAL" clId="{52C6B09D-E91F-4395-9F2E-FAB2C2174AA8}" dt="2021-11-09T16:17:03.660" v="181" actId="26606"/>
          <ac:spMkLst>
            <pc:docMk/>
            <pc:sldMk cId="4217885043" sldId="451"/>
            <ac:spMk id="23" creationId="{8CB5D2D7-DF65-4E86-BFBA-FFB9B5ACEB64}"/>
          </ac:spMkLst>
        </pc:spChg>
        <pc:grpChg chg="add">
          <ac:chgData name="Tilly" userId="28eb7356-61dc-48ef-8408-7c21dafef33f" providerId="ADAL" clId="{52C6B09D-E91F-4395-9F2E-FAB2C2174AA8}" dt="2021-11-09T16:17:03.660" v="181" actId="26606"/>
          <ac:grpSpMkLst>
            <pc:docMk/>
            <pc:sldMk cId="4217885043" sldId="451"/>
            <ac:grpSpMk id="13" creationId="{1DE889C7-FAD6-4397-98E2-05D503484459}"/>
          </ac:grpSpMkLst>
        </pc:grpChg>
        <pc:picChg chg="mod">
          <ac:chgData name="Tilly" userId="28eb7356-61dc-48ef-8408-7c21dafef33f" providerId="ADAL" clId="{52C6B09D-E91F-4395-9F2E-FAB2C2174AA8}" dt="2021-11-09T16:17:03.660" v="181" actId="26606"/>
          <ac:picMkLst>
            <pc:docMk/>
            <pc:sldMk cId="4217885043" sldId="451"/>
            <ac:picMk id="5" creationId="{00000000-0000-0000-0000-000000000000}"/>
          </ac:picMkLst>
        </pc:picChg>
        <pc:picChg chg="mod">
          <ac:chgData name="Tilly" userId="28eb7356-61dc-48ef-8408-7c21dafef33f" providerId="ADAL" clId="{52C6B09D-E91F-4395-9F2E-FAB2C2174AA8}" dt="2021-11-09T16:17:03.660" v="181" actId="26606"/>
          <ac:picMkLst>
            <pc:docMk/>
            <pc:sldMk cId="4217885043" sldId="451"/>
            <ac:picMk id="6" creationId="{00000000-0000-0000-0000-000000000000}"/>
          </ac:picMkLst>
        </pc:picChg>
      </pc:sldChg>
      <pc:sldChg chg="addSp modSp del mod setBg delDesignElem">
        <pc:chgData name="Tilly" userId="28eb7356-61dc-48ef-8408-7c21dafef33f" providerId="ADAL" clId="{52C6B09D-E91F-4395-9F2E-FAB2C2174AA8}" dt="2021-11-10T06:32:29.559" v="2819" actId="47"/>
        <pc:sldMkLst>
          <pc:docMk/>
          <pc:sldMk cId="1229076091" sldId="452"/>
        </pc:sldMkLst>
        <pc:spChg chg="mod">
          <ac:chgData name="Tilly" userId="28eb7356-61dc-48ef-8408-7c21dafef33f" providerId="ADAL" clId="{52C6B09D-E91F-4395-9F2E-FAB2C2174AA8}" dt="2021-11-09T16:17:12.314" v="182" actId="26606"/>
          <ac:spMkLst>
            <pc:docMk/>
            <pc:sldMk cId="1229076091" sldId="452"/>
            <ac:spMk id="2" creationId="{00000000-0000-0000-0000-000000000000}"/>
          </ac:spMkLst>
        </pc:spChg>
        <pc:spChg chg="mod">
          <ac:chgData name="Tilly" userId="28eb7356-61dc-48ef-8408-7c21dafef33f" providerId="ADAL" clId="{52C6B09D-E91F-4395-9F2E-FAB2C2174AA8}" dt="2021-11-09T16:17:12.314" v="182" actId="26606"/>
          <ac:spMkLst>
            <pc:docMk/>
            <pc:sldMk cId="1229076091" sldId="452"/>
            <ac:spMk id="3" creationId="{00000000-0000-0000-0000-000000000000}"/>
          </ac:spMkLst>
        </pc:spChg>
        <pc:spChg chg="add">
          <ac:chgData name="Tilly" userId="28eb7356-61dc-48ef-8408-7c21dafef33f" providerId="ADAL" clId="{52C6B09D-E91F-4395-9F2E-FAB2C2174AA8}" dt="2021-11-09T16:17:12.314" v="182" actId="26606"/>
          <ac:spMkLst>
            <pc:docMk/>
            <pc:sldMk cId="1229076091" sldId="452"/>
            <ac:spMk id="10" creationId="{201CC55D-ED54-4C5C-95E6-10947BD1103B}"/>
          </ac:spMkLst>
        </pc:spChg>
        <pc:spChg chg="add">
          <ac:chgData name="Tilly" userId="28eb7356-61dc-48ef-8408-7c21dafef33f" providerId="ADAL" clId="{52C6B09D-E91F-4395-9F2E-FAB2C2174AA8}" dt="2021-11-09T16:17:12.314" v="182" actId="26606"/>
          <ac:spMkLst>
            <pc:docMk/>
            <pc:sldMk cId="1229076091" sldId="452"/>
            <ac:spMk id="16" creationId="{3873B707-463F-40B0-8227-E8CC6C67EB25}"/>
          </ac:spMkLst>
        </pc:spChg>
        <pc:spChg chg="add">
          <ac:chgData name="Tilly" userId="28eb7356-61dc-48ef-8408-7c21dafef33f" providerId="ADAL" clId="{52C6B09D-E91F-4395-9F2E-FAB2C2174AA8}" dt="2021-11-09T16:17:12.314" v="182" actId="26606"/>
          <ac:spMkLst>
            <pc:docMk/>
            <pc:sldMk cId="1229076091" sldId="452"/>
            <ac:spMk id="18" creationId="{C13237C8-E62C-4F0D-A318-BD6FB6C2D138}"/>
          </ac:spMkLst>
        </pc:spChg>
        <pc:spChg chg="add">
          <ac:chgData name="Tilly" userId="28eb7356-61dc-48ef-8408-7c21dafef33f" providerId="ADAL" clId="{52C6B09D-E91F-4395-9F2E-FAB2C2174AA8}" dt="2021-11-09T16:17:12.314" v="182" actId="26606"/>
          <ac:spMkLst>
            <pc:docMk/>
            <pc:sldMk cId="1229076091" sldId="452"/>
            <ac:spMk id="20" creationId="{19C9EAEA-39D0-4B0E-A0EB-51E7B26740B1}"/>
          </ac:spMkLst>
        </pc:spChg>
        <pc:grpChg chg="add">
          <ac:chgData name="Tilly" userId="28eb7356-61dc-48ef-8408-7c21dafef33f" providerId="ADAL" clId="{52C6B09D-E91F-4395-9F2E-FAB2C2174AA8}" dt="2021-11-09T16:17:12.314" v="182" actId="26606"/>
          <ac:grpSpMkLst>
            <pc:docMk/>
            <pc:sldMk cId="1229076091" sldId="452"/>
            <ac:grpSpMk id="12" creationId="{1DE889C7-FAD6-4397-98E2-05D503484459}"/>
          </ac:grpSpMkLst>
        </pc:grpChg>
        <pc:picChg chg="mod ord">
          <ac:chgData name="Tilly" userId="28eb7356-61dc-48ef-8408-7c21dafef33f" providerId="ADAL" clId="{52C6B09D-E91F-4395-9F2E-FAB2C2174AA8}" dt="2021-11-09T16:17:12.314" v="182" actId="26606"/>
          <ac:picMkLst>
            <pc:docMk/>
            <pc:sldMk cId="1229076091" sldId="452"/>
            <ac:picMk id="5" creationId="{00000000-0000-0000-0000-000000000000}"/>
          </ac:picMkLst>
        </pc:picChg>
      </pc:sldChg>
      <pc:sldChg chg="addSp modSp mod setBg delDesignElem">
        <pc:chgData name="Tilly" userId="28eb7356-61dc-48ef-8408-7c21dafef33f" providerId="ADAL" clId="{52C6B09D-E91F-4395-9F2E-FAB2C2174AA8}" dt="2021-11-09T16:17:20.844" v="183" actId="26606"/>
        <pc:sldMkLst>
          <pc:docMk/>
          <pc:sldMk cId="1527554276" sldId="453"/>
        </pc:sldMkLst>
        <pc:spChg chg="mod">
          <ac:chgData name="Tilly" userId="28eb7356-61dc-48ef-8408-7c21dafef33f" providerId="ADAL" clId="{52C6B09D-E91F-4395-9F2E-FAB2C2174AA8}" dt="2021-11-09T16:17:20.844" v="183" actId="26606"/>
          <ac:spMkLst>
            <pc:docMk/>
            <pc:sldMk cId="1527554276" sldId="453"/>
            <ac:spMk id="2" creationId="{00000000-0000-0000-0000-000000000000}"/>
          </ac:spMkLst>
        </pc:spChg>
        <pc:spChg chg="mod">
          <ac:chgData name="Tilly" userId="28eb7356-61dc-48ef-8408-7c21dafef33f" providerId="ADAL" clId="{52C6B09D-E91F-4395-9F2E-FAB2C2174AA8}" dt="2021-11-09T16:17:20.844" v="183" actId="26606"/>
          <ac:spMkLst>
            <pc:docMk/>
            <pc:sldMk cId="1527554276" sldId="453"/>
            <ac:spMk id="3" creationId="{00000000-0000-0000-0000-000000000000}"/>
          </ac:spMkLst>
        </pc:spChg>
        <pc:spChg chg="add">
          <ac:chgData name="Tilly" userId="28eb7356-61dc-48ef-8408-7c21dafef33f" providerId="ADAL" clId="{52C6B09D-E91F-4395-9F2E-FAB2C2174AA8}" dt="2021-11-09T16:17:20.844" v="183" actId="26606"/>
          <ac:spMkLst>
            <pc:docMk/>
            <pc:sldMk cId="1527554276" sldId="453"/>
            <ac:spMk id="11" creationId="{6ECA6DCB-B7E1-40A9-9524-540C6DA40B1B}"/>
          </ac:spMkLst>
        </pc:spChg>
        <pc:spChg chg="add">
          <ac:chgData name="Tilly" userId="28eb7356-61dc-48ef-8408-7c21dafef33f" providerId="ADAL" clId="{52C6B09D-E91F-4395-9F2E-FAB2C2174AA8}" dt="2021-11-09T16:17:20.844" v="183" actId="26606"/>
          <ac:spMkLst>
            <pc:docMk/>
            <pc:sldMk cId="1527554276" sldId="453"/>
            <ac:spMk id="17" creationId="{3873B707-463F-40B0-8227-E8CC6C67EB25}"/>
          </ac:spMkLst>
        </pc:spChg>
        <pc:spChg chg="add">
          <ac:chgData name="Tilly" userId="28eb7356-61dc-48ef-8408-7c21dafef33f" providerId="ADAL" clId="{52C6B09D-E91F-4395-9F2E-FAB2C2174AA8}" dt="2021-11-09T16:17:20.844" v="183" actId="26606"/>
          <ac:spMkLst>
            <pc:docMk/>
            <pc:sldMk cId="1527554276" sldId="453"/>
            <ac:spMk id="19" creationId="{C13237C8-E62C-4F0D-A318-BD6FB6C2D138}"/>
          </ac:spMkLst>
        </pc:spChg>
        <pc:spChg chg="add">
          <ac:chgData name="Tilly" userId="28eb7356-61dc-48ef-8408-7c21dafef33f" providerId="ADAL" clId="{52C6B09D-E91F-4395-9F2E-FAB2C2174AA8}" dt="2021-11-09T16:17:20.844" v="183" actId="26606"/>
          <ac:spMkLst>
            <pc:docMk/>
            <pc:sldMk cId="1527554276" sldId="453"/>
            <ac:spMk id="21" creationId="{19C9EAEA-39D0-4B0E-A0EB-51E7B26740B1}"/>
          </ac:spMkLst>
        </pc:spChg>
        <pc:spChg chg="add">
          <ac:chgData name="Tilly" userId="28eb7356-61dc-48ef-8408-7c21dafef33f" providerId="ADAL" clId="{52C6B09D-E91F-4395-9F2E-FAB2C2174AA8}" dt="2021-11-09T16:17:20.844" v="183" actId="26606"/>
          <ac:spMkLst>
            <pc:docMk/>
            <pc:sldMk cId="1527554276" sldId="453"/>
            <ac:spMk id="23" creationId="{8CB5D2D7-DF65-4E86-BFBA-FFB9B5ACEB64}"/>
          </ac:spMkLst>
        </pc:spChg>
        <pc:grpChg chg="add">
          <ac:chgData name="Tilly" userId="28eb7356-61dc-48ef-8408-7c21dafef33f" providerId="ADAL" clId="{52C6B09D-E91F-4395-9F2E-FAB2C2174AA8}" dt="2021-11-09T16:17:20.844" v="183" actId="26606"/>
          <ac:grpSpMkLst>
            <pc:docMk/>
            <pc:sldMk cId="1527554276" sldId="453"/>
            <ac:grpSpMk id="13" creationId="{1DE889C7-FAD6-4397-98E2-05D503484459}"/>
          </ac:grpSpMkLst>
        </pc:grpChg>
        <pc:picChg chg="mod">
          <ac:chgData name="Tilly" userId="28eb7356-61dc-48ef-8408-7c21dafef33f" providerId="ADAL" clId="{52C6B09D-E91F-4395-9F2E-FAB2C2174AA8}" dt="2021-11-09T16:17:20.844" v="183" actId="26606"/>
          <ac:picMkLst>
            <pc:docMk/>
            <pc:sldMk cId="1527554276" sldId="453"/>
            <ac:picMk id="5" creationId="{00000000-0000-0000-0000-000000000000}"/>
          </ac:picMkLst>
        </pc:picChg>
        <pc:picChg chg="mod ord">
          <ac:chgData name="Tilly" userId="28eb7356-61dc-48ef-8408-7c21dafef33f" providerId="ADAL" clId="{52C6B09D-E91F-4395-9F2E-FAB2C2174AA8}" dt="2021-11-09T16:17:20.844" v="183" actId="26606"/>
          <ac:picMkLst>
            <pc:docMk/>
            <pc:sldMk cId="1527554276" sldId="453"/>
            <ac:picMk id="6" creationId="{00000000-0000-0000-0000-000000000000}"/>
          </ac:picMkLst>
        </pc:picChg>
      </pc:sldChg>
      <pc:sldChg chg="addSp modSp mod setBg delDesignElem">
        <pc:chgData name="Tilly" userId="28eb7356-61dc-48ef-8408-7c21dafef33f" providerId="ADAL" clId="{52C6B09D-E91F-4395-9F2E-FAB2C2174AA8}" dt="2021-11-09T16:17:26.153" v="184" actId="26606"/>
        <pc:sldMkLst>
          <pc:docMk/>
          <pc:sldMk cId="2695125605" sldId="456"/>
        </pc:sldMkLst>
        <pc:spChg chg="mod">
          <ac:chgData name="Tilly" userId="28eb7356-61dc-48ef-8408-7c21dafef33f" providerId="ADAL" clId="{52C6B09D-E91F-4395-9F2E-FAB2C2174AA8}" dt="2021-11-09T16:17:26.153" v="184" actId="26606"/>
          <ac:spMkLst>
            <pc:docMk/>
            <pc:sldMk cId="2695125605" sldId="456"/>
            <ac:spMk id="2" creationId="{00000000-0000-0000-0000-000000000000}"/>
          </ac:spMkLst>
        </pc:spChg>
        <pc:spChg chg="mod">
          <ac:chgData name="Tilly" userId="28eb7356-61dc-48ef-8408-7c21dafef33f" providerId="ADAL" clId="{52C6B09D-E91F-4395-9F2E-FAB2C2174AA8}" dt="2021-11-09T16:17:26.153" v="184" actId="26606"/>
          <ac:spMkLst>
            <pc:docMk/>
            <pc:sldMk cId="2695125605" sldId="456"/>
            <ac:spMk id="3" creationId="{00000000-0000-0000-0000-000000000000}"/>
          </ac:spMkLst>
        </pc:spChg>
        <pc:spChg chg="add">
          <ac:chgData name="Tilly" userId="28eb7356-61dc-48ef-8408-7c21dafef33f" providerId="ADAL" clId="{52C6B09D-E91F-4395-9F2E-FAB2C2174AA8}" dt="2021-11-09T16:17:26.153" v="184" actId="26606"/>
          <ac:spMkLst>
            <pc:docMk/>
            <pc:sldMk cId="2695125605" sldId="456"/>
            <ac:spMk id="10" creationId="{201CC55D-ED54-4C5C-95E6-10947BD1103B}"/>
          </ac:spMkLst>
        </pc:spChg>
        <pc:spChg chg="add">
          <ac:chgData name="Tilly" userId="28eb7356-61dc-48ef-8408-7c21dafef33f" providerId="ADAL" clId="{52C6B09D-E91F-4395-9F2E-FAB2C2174AA8}" dt="2021-11-09T16:17:26.153" v="184" actId="26606"/>
          <ac:spMkLst>
            <pc:docMk/>
            <pc:sldMk cId="2695125605" sldId="456"/>
            <ac:spMk id="16" creationId="{3873B707-463F-40B0-8227-E8CC6C67EB25}"/>
          </ac:spMkLst>
        </pc:spChg>
        <pc:spChg chg="add">
          <ac:chgData name="Tilly" userId="28eb7356-61dc-48ef-8408-7c21dafef33f" providerId="ADAL" clId="{52C6B09D-E91F-4395-9F2E-FAB2C2174AA8}" dt="2021-11-09T16:17:26.153" v="184" actId="26606"/>
          <ac:spMkLst>
            <pc:docMk/>
            <pc:sldMk cId="2695125605" sldId="456"/>
            <ac:spMk id="18" creationId="{C13237C8-E62C-4F0D-A318-BD6FB6C2D138}"/>
          </ac:spMkLst>
        </pc:spChg>
        <pc:spChg chg="add">
          <ac:chgData name="Tilly" userId="28eb7356-61dc-48ef-8408-7c21dafef33f" providerId="ADAL" clId="{52C6B09D-E91F-4395-9F2E-FAB2C2174AA8}" dt="2021-11-09T16:17:26.153" v="184" actId="26606"/>
          <ac:spMkLst>
            <pc:docMk/>
            <pc:sldMk cId="2695125605" sldId="456"/>
            <ac:spMk id="20" creationId="{19C9EAEA-39D0-4B0E-A0EB-51E7B26740B1}"/>
          </ac:spMkLst>
        </pc:spChg>
        <pc:grpChg chg="add">
          <ac:chgData name="Tilly" userId="28eb7356-61dc-48ef-8408-7c21dafef33f" providerId="ADAL" clId="{52C6B09D-E91F-4395-9F2E-FAB2C2174AA8}" dt="2021-11-09T16:17:26.153" v="184" actId="26606"/>
          <ac:grpSpMkLst>
            <pc:docMk/>
            <pc:sldMk cId="2695125605" sldId="456"/>
            <ac:grpSpMk id="12" creationId="{1DE889C7-FAD6-4397-98E2-05D503484459}"/>
          </ac:grpSpMkLst>
        </pc:grpChg>
        <pc:picChg chg="mod ord">
          <ac:chgData name="Tilly" userId="28eb7356-61dc-48ef-8408-7c21dafef33f" providerId="ADAL" clId="{52C6B09D-E91F-4395-9F2E-FAB2C2174AA8}" dt="2021-11-09T16:17:26.153" v="184" actId="26606"/>
          <ac:picMkLst>
            <pc:docMk/>
            <pc:sldMk cId="2695125605" sldId="456"/>
            <ac:picMk id="5" creationId="{00000000-0000-0000-0000-000000000000}"/>
          </ac:picMkLst>
        </pc:picChg>
      </pc:sldChg>
      <pc:sldChg chg="addSp modSp mod setBg delDesignElem">
        <pc:chgData name="Tilly" userId="28eb7356-61dc-48ef-8408-7c21dafef33f" providerId="ADAL" clId="{52C6B09D-E91F-4395-9F2E-FAB2C2174AA8}" dt="2021-11-09T16:17:30.727" v="185" actId="26606"/>
        <pc:sldMkLst>
          <pc:docMk/>
          <pc:sldMk cId="3216162530" sldId="462"/>
        </pc:sldMkLst>
        <pc:spChg chg="mod">
          <ac:chgData name="Tilly" userId="28eb7356-61dc-48ef-8408-7c21dafef33f" providerId="ADAL" clId="{52C6B09D-E91F-4395-9F2E-FAB2C2174AA8}" dt="2021-11-09T16:17:30.727" v="185" actId="26606"/>
          <ac:spMkLst>
            <pc:docMk/>
            <pc:sldMk cId="3216162530" sldId="462"/>
            <ac:spMk id="2" creationId="{00000000-0000-0000-0000-000000000000}"/>
          </ac:spMkLst>
        </pc:spChg>
        <pc:spChg chg="mod">
          <ac:chgData name="Tilly" userId="28eb7356-61dc-48ef-8408-7c21dafef33f" providerId="ADAL" clId="{52C6B09D-E91F-4395-9F2E-FAB2C2174AA8}" dt="2021-11-09T16:17:30.727" v="185" actId="26606"/>
          <ac:spMkLst>
            <pc:docMk/>
            <pc:sldMk cId="3216162530" sldId="462"/>
            <ac:spMk id="3" creationId="{00000000-0000-0000-0000-000000000000}"/>
          </ac:spMkLst>
        </pc:spChg>
        <pc:spChg chg="add">
          <ac:chgData name="Tilly" userId="28eb7356-61dc-48ef-8408-7c21dafef33f" providerId="ADAL" clId="{52C6B09D-E91F-4395-9F2E-FAB2C2174AA8}" dt="2021-11-09T16:17:30.727" v="185" actId="26606"/>
          <ac:spMkLst>
            <pc:docMk/>
            <pc:sldMk cId="3216162530" sldId="462"/>
            <ac:spMk id="8" creationId="{3AD318CC-E2A8-4E27-9548-A047A78999B1}"/>
          </ac:spMkLst>
        </pc:spChg>
        <pc:spChg chg="add">
          <ac:chgData name="Tilly" userId="28eb7356-61dc-48ef-8408-7c21dafef33f" providerId="ADAL" clId="{52C6B09D-E91F-4395-9F2E-FAB2C2174AA8}" dt="2021-11-09T16:17:30.727" v="185" actId="26606"/>
          <ac:spMkLst>
            <pc:docMk/>
            <pc:sldMk cId="3216162530" sldId="462"/>
            <ac:spMk id="14" creationId="{2C1BBA94-3F40-40AA-8BB9-E69E25E537C1}"/>
          </ac:spMkLst>
        </pc:spChg>
        <pc:grpChg chg="add">
          <ac:chgData name="Tilly" userId="28eb7356-61dc-48ef-8408-7c21dafef33f" providerId="ADAL" clId="{52C6B09D-E91F-4395-9F2E-FAB2C2174AA8}" dt="2021-11-09T16:17:30.727" v="185" actId="26606"/>
          <ac:grpSpMkLst>
            <pc:docMk/>
            <pc:sldMk cId="3216162530" sldId="462"/>
            <ac:grpSpMk id="10" creationId="{B14B560F-9DD7-4302-A60B-EBD3EF59B073}"/>
          </ac:grpSpMkLst>
        </pc:grpChg>
      </pc:sldChg>
      <pc:sldChg chg="addSp modSp del mod setBg delDesignElem">
        <pc:chgData name="Tilly" userId="28eb7356-61dc-48ef-8408-7c21dafef33f" providerId="ADAL" clId="{52C6B09D-E91F-4395-9F2E-FAB2C2174AA8}" dt="2021-11-10T06:03:56.630" v="2465" actId="47"/>
        <pc:sldMkLst>
          <pc:docMk/>
          <pc:sldMk cId="4160546902" sldId="465"/>
        </pc:sldMkLst>
        <pc:spChg chg="mod">
          <ac:chgData name="Tilly" userId="28eb7356-61dc-48ef-8408-7c21dafef33f" providerId="ADAL" clId="{52C6B09D-E91F-4395-9F2E-FAB2C2174AA8}" dt="2021-11-09T16:11:00.078" v="131" actId="26606"/>
          <ac:spMkLst>
            <pc:docMk/>
            <pc:sldMk cId="4160546902" sldId="465"/>
            <ac:spMk id="5" creationId="{00000000-0000-0000-0000-000000000000}"/>
          </ac:spMkLst>
        </pc:spChg>
        <pc:spChg chg="mod">
          <ac:chgData name="Tilly" userId="28eb7356-61dc-48ef-8408-7c21dafef33f" providerId="ADAL" clId="{52C6B09D-E91F-4395-9F2E-FAB2C2174AA8}" dt="2021-11-09T16:11:00.078" v="131" actId="26606"/>
          <ac:spMkLst>
            <pc:docMk/>
            <pc:sldMk cId="4160546902" sldId="465"/>
            <ac:spMk id="6" creationId="{00000000-0000-0000-0000-000000000000}"/>
          </ac:spMkLst>
        </pc:spChg>
        <pc:spChg chg="add">
          <ac:chgData name="Tilly" userId="28eb7356-61dc-48ef-8408-7c21dafef33f" providerId="ADAL" clId="{52C6B09D-E91F-4395-9F2E-FAB2C2174AA8}" dt="2021-11-09T16:11:00.078" v="131" actId="26606"/>
          <ac:spMkLst>
            <pc:docMk/>
            <pc:sldMk cId="4160546902" sldId="465"/>
            <ac:spMk id="11" creationId="{3AD318CC-E2A8-4E27-9548-A047A78999B1}"/>
          </ac:spMkLst>
        </pc:spChg>
        <pc:spChg chg="add">
          <ac:chgData name="Tilly" userId="28eb7356-61dc-48ef-8408-7c21dafef33f" providerId="ADAL" clId="{52C6B09D-E91F-4395-9F2E-FAB2C2174AA8}" dt="2021-11-09T16:11:00.078" v="131" actId="26606"/>
          <ac:spMkLst>
            <pc:docMk/>
            <pc:sldMk cId="4160546902" sldId="465"/>
            <ac:spMk id="17" creationId="{2C1BBA94-3F40-40AA-8BB9-E69E25E537C1}"/>
          </ac:spMkLst>
        </pc:spChg>
        <pc:grpChg chg="add">
          <ac:chgData name="Tilly" userId="28eb7356-61dc-48ef-8408-7c21dafef33f" providerId="ADAL" clId="{52C6B09D-E91F-4395-9F2E-FAB2C2174AA8}" dt="2021-11-09T16:11:00.078" v="131" actId="26606"/>
          <ac:grpSpMkLst>
            <pc:docMk/>
            <pc:sldMk cId="4160546902" sldId="465"/>
            <ac:grpSpMk id="13" creationId="{B14B560F-9DD7-4302-A60B-EBD3EF59B073}"/>
          </ac:grpSpMkLst>
        </pc:grpChg>
      </pc:sldChg>
      <pc:sldChg chg="addSp modSp del mod setBg delDesignElem">
        <pc:chgData name="Tilly" userId="28eb7356-61dc-48ef-8408-7c21dafef33f" providerId="ADAL" clId="{52C6B09D-E91F-4395-9F2E-FAB2C2174AA8}" dt="2021-11-10T05:44:23.744" v="2058" actId="47"/>
        <pc:sldMkLst>
          <pc:docMk/>
          <pc:sldMk cId="3719308443" sldId="467"/>
        </pc:sldMkLst>
        <pc:spChg chg="mod">
          <ac:chgData name="Tilly" userId="28eb7356-61dc-48ef-8408-7c21dafef33f" providerId="ADAL" clId="{52C6B09D-E91F-4395-9F2E-FAB2C2174AA8}" dt="2021-11-09T16:08:55.335" v="119" actId="26606"/>
          <ac:spMkLst>
            <pc:docMk/>
            <pc:sldMk cId="3719308443" sldId="467"/>
            <ac:spMk id="2" creationId="{00000000-0000-0000-0000-000000000000}"/>
          </ac:spMkLst>
        </pc:spChg>
        <pc:spChg chg="mod">
          <ac:chgData name="Tilly" userId="28eb7356-61dc-48ef-8408-7c21dafef33f" providerId="ADAL" clId="{52C6B09D-E91F-4395-9F2E-FAB2C2174AA8}" dt="2021-11-09T16:08:55.335" v="119" actId="26606"/>
          <ac:spMkLst>
            <pc:docMk/>
            <pc:sldMk cId="3719308443" sldId="467"/>
            <ac:spMk id="3" creationId="{00000000-0000-0000-0000-000000000000}"/>
          </ac:spMkLst>
        </pc:spChg>
        <pc:spChg chg="add">
          <ac:chgData name="Tilly" userId="28eb7356-61dc-48ef-8408-7c21dafef33f" providerId="ADAL" clId="{52C6B09D-E91F-4395-9F2E-FAB2C2174AA8}" dt="2021-11-09T16:08:55.335" v="119" actId="26606"/>
          <ac:spMkLst>
            <pc:docMk/>
            <pc:sldMk cId="3719308443" sldId="467"/>
            <ac:spMk id="8" creationId="{DBF61EA3-B236-439E-9C0B-340980D56BEE}"/>
          </ac:spMkLst>
        </pc:spChg>
        <pc:spChg chg="add">
          <ac:chgData name="Tilly" userId="28eb7356-61dc-48ef-8408-7c21dafef33f" providerId="ADAL" clId="{52C6B09D-E91F-4395-9F2E-FAB2C2174AA8}" dt="2021-11-09T16:08:55.335" v="119" actId="26606"/>
          <ac:spMkLst>
            <pc:docMk/>
            <pc:sldMk cId="3719308443" sldId="467"/>
            <ac:spMk id="14" creationId="{E659831F-0D9A-4C63-9EBB-8435B85A440F}"/>
          </ac:spMkLst>
        </pc:spChg>
        <pc:grpChg chg="add">
          <ac:chgData name="Tilly" userId="28eb7356-61dc-48ef-8408-7c21dafef33f" providerId="ADAL" clId="{52C6B09D-E91F-4395-9F2E-FAB2C2174AA8}" dt="2021-11-09T16:08:55.335" v="119" actId="26606"/>
          <ac:grpSpMkLst>
            <pc:docMk/>
            <pc:sldMk cId="3719308443" sldId="467"/>
            <ac:grpSpMk id="10" creationId="{28FAF094-D087-493F-8DF9-A486C2D6BBAA}"/>
          </ac:grpSpMkLst>
        </pc:grpChg>
      </pc:sldChg>
      <pc:sldChg chg="addSp modSp del mod setBg delDesignElem">
        <pc:chgData name="Tilly" userId="28eb7356-61dc-48ef-8408-7c21dafef33f" providerId="ADAL" clId="{52C6B09D-E91F-4395-9F2E-FAB2C2174AA8}" dt="2021-11-10T05:45:41.383" v="2062" actId="47"/>
        <pc:sldMkLst>
          <pc:docMk/>
          <pc:sldMk cId="2900628569" sldId="469"/>
        </pc:sldMkLst>
        <pc:spChg chg="mod">
          <ac:chgData name="Tilly" userId="28eb7356-61dc-48ef-8408-7c21dafef33f" providerId="ADAL" clId="{52C6B09D-E91F-4395-9F2E-FAB2C2174AA8}" dt="2021-11-09T16:09:18.695" v="123" actId="26606"/>
          <ac:spMkLst>
            <pc:docMk/>
            <pc:sldMk cId="2900628569" sldId="469"/>
            <ac:spMk id="2" creationId="{00000000-0000-0000-0000-000000000000}"/>
          </ac:spMkLst>
        </pc:spChg>
        <pc:spChg chg="mod">
          <ac:chgData name="Tilly" userId="28eb7356-61dc-48ef-8408-7c21dafef33f" providerId="ADAL" clId="{52C6B09D-E91F-4395-9F2E-FAB2C2174AA8}" dt="2021-11-09T16:09:18.695" v="123" actId="26606"/>
          <ac:spMkLst>
            <pc:docMk/>
            <pc:sldMk cId="2900628569" sldId="469"/>
            <ac:spMk id="3" creationId="{00000000-0000-0000-0000-000000000000}"/>
          </ac:spMkLst>
        </pc:spChg>
        <pc:spChg chg="add">
          <ac:chgData name="Tilly" userId="28eb7356-61dc-48ef-8408-7c21dafef33f" providerId="ADAL" clId="{52C6B09D-E91F-4395-9F2E-FAB2C2174AA8}" dt="2021-11-09T16:09:18.695" v="123" actId="26606"/>
          <ac:spMkLst>
            <pc:docMk/>
            <pc:sldMk cId="2900628569" sldId="469"/>
            <ac:spMk id="8" creationId="{3AD318CC-E2A8-4E27-9548-A047A78999B1}"/>
          </ac:spMkLst>
        </pc:spChg>
        <pc:spChg chg="add">
          <ac:chgData name="Tilly" userId="28eb7356-61dc-48ef-8408-7c21dafef33f" providerId="ADAL" clId="{52C6B09D-E91F-4395-9F2E-FAB2C2174AA8}" dt="2021-11-09T16:09:18.695" v="123" actId="26606"/>
          <ac:spMkLst>
            <pc:docMk/>
            <pc:sldMk cId="2900628569" sldId="469"/>
            <ac:spMk id="14" creationId="{2C1BBA94-3F40-40AA-8BB9-E69E25E537C1}"/>
          </ac:spMkLst>
        </pc:spChg>
        <pc:grpChg chg="add">
          <ac:chgData name="Tilly" userId="28eb7356-61dc-48ef-8408-7c21dafef33f" providerId="ADAL" clId="{52C6B09D-E91F-4395-9F2E-FAB2C2174AA8}" dt="2021-11-09T16:09:18.695" v="123" actId="26606"/>
          <ac:grpSpMkLst>
            <pc:docMk/>
            <pc:sldMk cId="2900628569" sldId="469"/>
            <ac:grpSpMk id="10" creationId="{B14B560F-9DD7-4302-A60B-EBD3EF59B073}"/>
          </ac:grpSpMkLst>
        </pc:grpChg>
      </pc:sldChg>
      <pc:sldChg chg="addSp modSp del mod setBg delDesignElem">
        <pc:chgData name="Tilly" userId="28eb7356-61dc-48ef-8408-7c21dafef33f" providerId="ADAL" clId="{52C6B09D-E91F-4395-9F2E-FAB2C2174AA8}" dt="2021-11-10T05:45:58.469" v="2063" actId="47"/>
        <pc:sldMkLst>
          <pc:docMk/>
          <pc:sldMk cId="3709806812" sldId="470"/>
        </pc:sldMkLst>
        <pc:spChg chg="mod">
          <ac:chgData name="Tilly" userId="28eb7356-61dc-48ef-8408-7c21dafef33f" providerId="ADAL" clId="{52C6B09D-E91F-4395-9F2E-FAB2C2174AA8}" dt="2021-11-09T16:09:22.805" v="124" actId="26606"/>
          <ac:spMkLst>
            <pc:docMk/>
            <pc:sldMk cId="3709806812" sldId="470"/>
            <ac:spMk id="2" creationId="{00000000-0000-0000-0000-000000000000}"/>
          </ac:spMkLst>
        </pc:spChg>
        <pc:spChg chg="mod">
          <ac:chgData name="Tilly" userId="28eb7356-61dc-48ef-8408-7c21dafef33f" providerId="ADAL" clId="{52C6B09D-E91F-4395-9F2E-FAB2C2174AA8}" dt="2021-11-09T16:09:22.805" v="124" actId="26606"/>
          <ac:spMkLst>
            <pc:docMk/>
            <pc:sldMk cId="3709806812" sldId="470"/>
            <ac:spMk id="3" creationId="{00000000-0000-0000-0000-000000000000}"/>
          </ac:spMkLst>
        </pc:spChg>
        <pc:spChg chg="add">
          <ac:chgData name="Tilly" userId="28eb7356-61dc-48ef-8408-7c21dafef33f" providerId="ADAL" clId="{52C6B09D-E91F-4395-9F2E-FAB2C2174AA8}" dt="2021-11-09T16:09:22.805" v="124" actId="26606"/>
          <ac:spMkLst>
            <pc:docMk/>
            <pc:sldMk cId="3709806812" sldId="470"/>
            <ac:spMk id="8" creationId="{3AD318CC-E2A8-4E27-9548-A047A78999B1}"/>
          </ac:spMkLst>
        </pc:spChg>
        <pc:spChg chg="add">
          <ac:chgData name="Tilly" userId="28eb7356-61dc-48ef-8408-7c21dafef33f" providerId="ADAL" clId="{52C6B09D-E91F-4395-9F2E-FAB2C2174AA8}" dt="2021-11-09T16:09:22.805" v="124" actId="26606"/>
          <ac:spMkLst>
            <pc:docMk/>
            <pc:sldMk cId="3709806812" sldId="470"/>
            <ac:spMk id="14" creationId="{2C1BBA94-3F40-40AA-8BB9-E69E25E537C1}"/>
          </ac:spMkLst>
        </pc:spChg>
        <pc:grpChg chg="add">
          <ac:chgData name="Tilly" userId="28eb7356-61dc-48ef-8408-7c21dafef33f" providerId="ADAL" clId="{52C6B09D-E91F-4395-9F2E-FAB2C2174AA8}" dt="2021-11-09T16:09:22.805" v="124" actId="26606"/>
          <ac:grpSpMkLst>
            <pc:docMk/>
            <pc:sldMk cId="3709806812" sldId="470"/>
            <ac:grpSpMk id="10" creationId="{B14B560F-9DD7-4302-A60B-EBD3EF59B073}"/>
          </ac:grpSpMkLst>
        </pc:grpChg>
      </pc:sldChg>
      <pc:sldChg chg="addSp modSp del mod setBg delDesignElem">
        <pc:chgData name="Tilly" userId="28eb7356-61dc-48ef-8408-7c21dafef33f" providerId="ADAL" clId="{52C6B09D-E91F-4395-9F2E-FAB2C2174AA8}" dt="2021-11-10T05:46:21.825" v="2064" actId="47"/>
        <pc:sldMkLst>
          <pc:docMk/>
          <pc:sldMk cId="2511041058" sldId="471"/>
        </pc:sldMkLst>
        <pc:spChg chg="mod">
          <ac:chgData name="Tilly" userId="28eb7356-61dc-48ef-8408-7c21dafef33f" providerId="ADAL" clId="{52C6B09D-E91F-4395-9F2E-FAB2C2174AA8}" dt="2021-11-09T16:09:27.599" v="125" actId="26606"/>
          <ac:spMkLst>
            <pc:docMk/>
            <pc:sldMk cId="2511041058" sldId="471"/>
            <ac:spMk id="2" creationId="{00000000-0000-0000-0000-000000000000}"/>
          </ac:spMkLst>
        </pc:spChg>
        <pc:spChg chg="mod">
          <ac:chgData name="Tilly" userId="28eb7356-61dc-48ef-8408-7c21dafef33f" providerId="ADAL" clId="{52C6B09D-E91F-4395-9F2E-FAB2C2174AA8}" dt="2021-11-09T16:09:27.599" v="125" actId="26606"/>
          <ac:spMkLst>
            <pc:docMk/>
            <pc:sldMk cId="2511041058" sldId="471"/>
            <ac:spMk id="3" creationId="{00000000-0000-0000-0000-000000000000}"/>
          </ac:spMkLst>
        </pc:spChg>
        <pc:spChg chg="add">
          <ac:chgData name="Tilly" userId="28eb7356-61dc-48ef-8408-7c21dafef33f" providerId="ADAL" clId="{52C6B09D-E91F-4395-9F2E-FAB2C2174AA8}" dt="2021-11-09T16:09:27.599" v="125" actId="26606"/>
          <ac:spMkLst>
            <pc:docMk/>
            <pc:sldMk cId="2511041058" sldId="471"/>
            <ac:spMk id="8" creationId="{3AD318CC-E2A8-4E27-9548-A047A78999B1}"/>
          </ac:spMkLst>
        </pc:spChg>
        <pc:spChg chg="add">
          <ac:chgData name="Tilly" userId="28eb7356-61dc-48ef-8408-7c21dafef33f" providerId="ADAL" clId="{52C6B09D-E91F-4395-9F2E-FAB2C2174AA8}" dt="2021-11-09T16:09:27.599" v="125" actId="26606"/>
          <ac:spMkLst>
            <pc:docMk/>
            <pc:sldMk cId="2511041058" sldId="471"/>
            <ac:spMk id="14" creationId="{2C1BBA94-3F40-40AA-8BB9-E69E25E537C1}"/>
          </ac:spMkLst>
        </pc:spChg>
        <pc:grpChg chg="add">
          <ac:chgData name="Tilly" userId="28eb7356-61dc-48ef-8408-7c21dafef33f" providerId="ADAL" clId="{52C6B09D-E91F-4395-9F2E-FAB2C2174AA8}" dt="2021-11-09T16:09:27.599" v="125" actId="26606"/>
          <ac:grpSpMkLst>
            <pc:docMk/>
            <pc:sldMk cId="2511041058" sldId="471"/>
            <ac:grpSpMk id="10" creationId="{B14B560F-9DD7-4302-A60B-EBD3EF59B073}"/>
          </ac:grpSpMkLst>
        </pc:grpChg>
      </pc:sldChg>
      <pc:sldChg chg="addSp modSp del mod setBg delDesignElem">
        <pc:chgData name="Tilly" userId="28eb7356-61dc-48ef-8408-7c21dafef33f" providerId="ADAL" clId="{52C6B09D-E91F-4395-9F2E-FAB2C2174AA8}" dt="2021-11-10T05:46:40.355" v="2065" actId="47"/>
        <pc:sldMkLst>
          <pc:docMk/>
          <pc:sldMk cId="3480859428" sldId="472"/>
        </pc:sldMkLst>
        <pc:spChg chg="mod">
          <ac:chgData name="Tilly" userId="28eb7356-61dc-48ef-8408-7c21dafef33f" providerId="ADAL" clId="{52C6B09D-E91F-4395-9F2E-FAB2C2174AA8}" dt="2021-11-09T16:09:37.744" v="126" actId="26606"/>
          <ac:spMkLst>
            <pc:docMk/>
            <pc:sldMk cId="3480859428" sldId="472"/>
            <ac:spMk id="2" creationId="{00000000-0000-0000-0000-000000000000}"/>
          </ac:spMkLst>
        </pc:spChg>
        <pc:spChg chg="mod">
          <ac:chgData name="Tilly" userId="28eb7356-61dc-48ef-8408-7c21dafef33f" providerId="ADAL" clId="{52C6B09D-E91F-4395-9F2E-FAB2C2174AA8}" dt="2021-11-09T16:09:37.744" v="126" actId="26606"/>
          <ac:spMkLst>
            <pc:docMk/>
            <pc:sldMk cId="3480859428" sldId="472"/>
            <ac:spMk id="3" creationId="{00000000-0000-0000-0000-000000000000}"/>
          </ac:spMkLst>
        </pc:spChg>
        <pc:spChg chg="add">
          <ac:chgData name="Tilly" userId="28eb7356-61dc-48ef-8408-7c21dafef33f" providerId="ADAL" clId="{52C6B09D-E91F-4395-9F2E-FAB2C2174AA8}" dt="2021-11-09T16:09:37.744" v="126" actId="26606"/>
          <ac:spMkLst>
            <pc:docMk/>
            <pc:sldMk cId="3480859428" sldId="472"/>
            <ac:spMk id="8" creationId="{3AD318CC-E2A8-4E27-9548-A047A78999B1}"/>
          </ac:spMkLst>
        </pc:spChg>
        <pc:spChg chg="add">
          <ac:chgData name="Tilly" userId="28eb7356-61dc-48ef-8408-7c21dafef33f" providerId="ADAL" clId="{52C6B09D-E91F-4395-9F2E-FAB2C2174AA8}" dt="2021-11-09T16:09:37.744" v="126" actId="26606"/>
          <ac:spMkLst>
            <pc:docMk/>
            <pc:sldMk cId="3480859428" sldId="472"/>
            <ac:spMk id="14" creationId="{2C1BBA94-3F40-40AA-8BB9-E69E25E537C1}"/>
          </ac:spMkLst>
        </pc:spChg>
        <pc:grpChg chg="add">
          <ac:chgData name="Tilly" userId="28eb7356-61dc-48ef-8408-7c21dafef33f" providerId="ADAL" clId="{52C6B09D-E91F-4395-9F2E-FAB2C2174AA8}" dt="2021-11-09T16:09:37.744" v="126" actId="26606"/>
          <ac:grpSpMkLst>
            <pc:docMk/>
            <pc:sldMk cId="3480859428" sldId="472"/>
            <ac:grpSpMk id="10" creationId="{B14B560F-9DD7-4302-A60B-EBD3EF59B073}"/>
          </ac:grpSpMkLst>
        </pc:grpChg>
      </pc:sldChg>
      <pc:sldChg chg="addSp modSp del mod setBg delDesignElem">
        <pc:chgData name="Tilly" userId="28eb7356-61dc-48ef-8408-7c21dafef33f" providerId="ADAL" clId="{52C6B09D-E91F-4395-9F2E-FAB2C2174AA8}" dt="2021-11-10T05:45:09.389" v="2060" actId="47"/>
        <pc:sldMkLst>
          <pc:docMk/>
          <pc:sldMk cId="0" sldId="473"/>
        </pc:sldMkLst>
        <pc:spChg chg="mod">
          <ac:chgData name="Tilly" userId="28eb7356-61dc-48ef-8408-7c21dafef33f" providerId="ADAL" clId="{52C6B09D-E91F-4395-9F2E-FAB2C2174AA8}" dt="2021-11-09T16:09:08.584" v="121" actId="26606"/>
          <ac:spMkLst>
            <pc:docMk/>
            <pc:sldMk cId="0" sldId="473"/>
            <ac:spMk id="2" creationId="{00000000-0000-0000-0000-000000000000}"/>
          </ac:spMkLst>
        </pc:spChg>
        <pc:spChg chg="mod">
          <ac:chgData name="Tilly" userId="28eb7356-61dc-48ef-8408-7c21dafef33f" providerId="ADAL" clId="{52C6B09D-E91F-4395-9F2E-FAB2C2174AA8}" dt="2021-11-09T16:09:08.584" v="121" actId="26606"/>
          <ac:spMkLst>
            <pc:docMk/>
            <pc:sldMk cId="0" sldId="473"/>
            <ac:spMk id="3" creationId="{00000000-0000-0000-0000-000000000000}"/>
          </ac:spMkLst>
        </pc:spChg>
        <pc:spChg chg="add">
          <ac:chgData name="Tilly" userId="28eb7356-61dc-48ef-8408-7c21dafef33f" providerId="ADAL" clId="{52C6B09D-E91F-4395-9F2E-FAB2C2174AA8}" dt="2021-11-09T16:09:08.584" v="121" actId="26606"/>
          <ac:spMkLst>
            <pc:docMk/>
            <pc:sldMk cId="0" sldId="473"/>
            <ac:spMk id="8" creationId="{3AD318CC-E2A8-4E27-9548-A047A78999B1}"/>
          </ac:spMkLst>
        </pc:spChg>
        <pc:spChg chg="add">
          <ac:chgData name="Tilly" userId="28eb7356-61dc-48ef-8408-7c21dafef33f" providerId="ADAL" clId="{52C6B09D-E91F-4395-9F2E-FAB2C2174AA8}" dt="2021-11-09T16:09:08.584" v="121" actId="26606"/>
          <ac:spMkLst>
            <pc:docMk/>
            <pc:sldMk cId="0" sldId="473"/>
            <ac:spMk id="14" creationId="{2C1BBA94-3F40-40AA-8BB9-E69E25E537C1}"/>
          </ac:spMkLst>
        </pc:spChg>
        <pc:grpChg chg="add">
          <ac:chgData name="Tilly" userId="28eb7356-61dc-48ef-8408-7c21dafef33f" providerId="ADAL" clId="{52C6B09D-E91F-4395-9F2E-FAB2C2174AA8}" dt="2021-11-09T16:09:08.584" v="121" actId="26606"/>
          <ac:grpSpMkLst>
            <pc:docMk/>
            <pc:sldMk cId="0" sldId="473"/>
            <ac:grpSpMk id="10" creationId="{B14B560F-9DD7-4302-A60B-EBD3EF59B073}"/>
          </ac:grpSpMkLst>
        </pc:grpChg>
      </pc:sldChg>
      <pc:sldChg chg="addSp modSp del mod setBg delDesignElem">
        <pc:chgData name="Tilly" userId="28eb7356-61dc-48ef-8408-7c21dafef33f" providerId="ADAL" clId="{52C6B09D-E91F-4395-9F2E-FAB2C2174AA8}" dt="2021-11-10T05:45:29.715" v="2061" actId="47"/>
        <pc:sldMkLst>
          <pc:docMk/>
          <pc:sldMk cId="0" sldId="474"/>
        </pc:sldMkLst>
        <pc:spChg chg="mod">
          <ac:chgData name="Tilly" userId="28eb7356-61dc-48ef-8408-7c21dafef33f" providerId="ADAL" clId="{52C6B09D-E91F-4395-9F2E-FAB2C2174AA8}" dt="2021-11-09T16:09:13.296" v="122" actId="26606"/>
          <ac:spMkLst>
            <pc:docMk/>
            <pc:sldMk cId="0" sldId="474"/>
            <ac:spMk id="2" creationId="{00000000-0000-0000-0000-000000000000}"/>
          </ac:spMkLst>
        </pc:spChg>
        <pc:spChg chg="mod">
          <ac:chgData name="Tilly" userId="28eb7356-61dc-48ef-8408-7c21dafef33f" providerId="ADAL" clId="{52C6B09D-E91F-4395-9F2E-FAB2C2174AA8}" dt="2021-11-09T16:09:13.296" v="122" actId="26606"/>
          <ac:spMkLst>
            <pc:docMk/>
            <pc:sldMk cId="0" sldId="474"/>
            <ac:spMk id="3" creationId="{00000000-0000-0000-0000-000000000000}"/>
          </ac:spMkLst>
        </pc:spChg>
        <pc:spChg chg="add">
          <ac:chgData name="Tilly" userId="28eb7356-61dc-48ef-8408-7c21dafef33f" providerId="ADAL" clId="{52C6B09D-E91F-4395-9F2E-FAB2C2174AA8}" dt="2021-11-09T16:09:13.296" v="122" actId="26606"/>
          <ac:spMkLst>
            <pc:docMk/>
            <pc:sldMk cId="0" sldId="474"/>
            <ac:spMk id="8" creationId="{3AD318CC-E2A8-4E27-9548-A047A78999B1}"/>
          </ac:spMkLst>
        </pc:spChg>
        <pc:spChg chg="add">
          <ac:chgData name="Tilly" userId="28eb7356-61dc-48ef-8408-7c21dafef33f" providerId="ADAL" clId="{52C6B09D-E91F-4395-9F2E-FAB2C2174AA8}" dt="2021-11-09T16:09:13.296" v="122" actId="26606"/>
          <ac:spMkLst>
            <pc:docMk/>
            <pc:sldMk cId="0" sldId="474"/>
            <ac:spMk id="14" creationId="{2C1BBA94-3F40-40AA-8BB9-E69E25E537C1}"/>
          </ac:spMkLst>
        </pc:spChg>
        <pc:grpChg chg="add">
          <ac:chgData name="Tilly" userId="28eb7356-61dc-48ef-8408-7c21dafef33f" providerId="ADAL" clId="{52C6B09D-E91F-4395-9F2E-FAB2C2174AA8}" dt="2021-11-09T16:09:13.296" v="122" actId="26606"/>
          <ac:grpSpMkLst>
            <pc:docMk/>
            <pc:sldMk cId="0" sldId="474"/>
            <ac:grpSpMk id="10" creationId="{B14B560F-9DD7-4302-A60B-EBD3EF59B073}"/>
          </ac:grpSpMkLst>
        </pc:grpChg>
      </pc:sldChg>
      <pc:sldChg chg="addSp modSp add del mod setBg delDesignElem">
        <pc:chgData name="Tilly" userId="28eb7356-61dc-48ef-8408-7c21dafef33f" providerId="ADAL" clId="{52C6B09D-E91F-4395-9F2E-FAB2C2174AA8}" dt="2021-11-10T06:07:19.303" v="2479" actId="47"/>
        <pc:sldMkLst>
          <pc:docMk/>
          <pc:sldMk cId="3403105069" sldId="476"/>
        </pc:sldMkLst>
        <pc:spChg chg="mod">
          <ac:chgData name="Tilly" userId="28eb7356-61dc-48ef-8408-7c21dafef33f" providerId="ADAL" clId="{52C6B09D-E91F-4395-9F2E-FAB2C2174AA8}" dt="2021-11-09T16:11:48.182" v="138" actId="26606"/>
          <ac:spMkLst>
            <pc:docMk/>
            <pc:sldMk cId="3403105069" sldId="476"/>
            <ac:spMk id="2" creationId="{00000000-0000-0000-0000-000000000000}"/>
          </ac:spMkLst>
        </pc:spChg>
        <pc:spChg chg="mod">
          <ac:chgData name="Tilly" userId="28eb7356-61dc-48ef-8408-7c21dafef33f" providerId="ADAL" clId="{52C6B09D-E91F-4395-9F2E-FAB2C2174AA8}" dt="2021-11-09T16:11:48.182" v="138" actId="26606"/>
          <ac:spMkLst>
            <pc:docMk/>
            <pc:sldMk cId="3403105069" sldId="476"/>
            <ac:spMk id="3" creationId="{00000000-0000-0000-0000-000000000000}"/>
          </ac:spMkLst>
        </pc:spChg>
        <pc:spChg chg="add">
          <ac:chgData name="Tilly" userId="28eb7356-61dc-48ef-8408-7c21dafef33f" providerId="ADAL" clId="{52C6B09D-E91F-4395-9F2E-FAB2C2174AA8}" dt="2021-11-09T16:11:48.182" v="138" actId="26606"/>
          <ac:spMkLst>
            <pc:docMk/>
            <pc:sldMk cId="3403105069" sldId="476"/>
            <ac:spMk id="8" creationId="{3AD318CC-E2A8-4E27-9548-A047A78999B1}"/>
          </ac:spMkLst>
        </pc:spChg>
        <pc:spChg chg="add">
          <ac:chgData name="Tilly" userId="28eb7356-61dc-48ef-8408-7c21dafef33f" providerId="ADAL" clId="{52C6B09D-E91F-4395-9F2E-FAB2C2174AA8}" dt="2021-11-09T16:11:48.182" v="138" actId="26606"/>
          <ac:spMkLst>
            <pc:docMk/>
            <pc:sldMk cId="3403105069" sldId="476"/>
            <ac:spMk id="14" creationId="{2C1BBA94-3F40-40AA-8BB9-E69E25E537C1}"/>
          </ac:spMkLst>
        </pc:spChg>
        <pc:grpChg chg="add">
          <ac:chgData name="Tilly" userId="28eb7356-61dc-48ef-8408-7c21dafef33f" providerId="ADAL" clId="{52C6B09D-E91F-4395-9F2E-FAB2C2174AA8}" dt="2021-11-09T16:11:48.182" v="138" actId="26606"/>
          <ac:grpSpMkLst>
            <pc:docMk/>
            <pc:sldMk cId="3403105069" sldId="476"/>
            <ac:grpSpMk id="10" creationId="{B14B560F-9DD7-4302-A60B-EBD3EF59B073}"/>
          </ac:grpSpMkLst>
        </pc:grpChg>
      </pc:sldChg>
      <pc:sldChg chg="addSp modSp del mod setBg delDesignElem">
        <pc:chgData name="Tilly" userId="28eb7356-61dc-48ef-8408-7c21dafef33f" providerId="ADAL" clId="{52C6B09D-E91F-4395-9F2E-FAB2C2174AA8}" dt="2021-11-10T06:02:47.222" v="2462" actId="47"/>
        <pc:sldMkLst>
          <pc:docMk/>
          <pc:sldMk cId="650077792" sldId="477"/>
        </pc:sldMkLst>
        <pc:spChg chg="mod">
          <ac:chgData name="Tilly" userId="28eb7356-61dc-48ef-8408-7c21dafef33f" providerId="ADAL" clId="{52C6B09D-E91F-4395-9F2E-FAB2C2174AA8}" dt="2021-11-09T16:10:08.954" v="129" actId="26606"/>
          <ac:spMkLst>
            <pc:docMk/>
            <pc:sldMk cId="650077792" sldId="477"/>
            <ac:spMk id="2" creationId="{00000000-0000-0000-0000-000000000000}"/>
          </ac:spMkLst>
        </pc:spChg>
        <pc:spChg chg="mod">
          <ac:chgData name="Tilly" userId="28eb7356-61dc-48ef-8408-7c21dafef33f" providerId="ADAL" clId="{52C6B09D-E91F-4395-9F2E-FAB2C2174AA8}" dt="2021-11-09T16:10:08.954" v="129" actId="26606"/>
          <ac:spMkLst>
            <pc:docMk/>
            <pc:sldMk cId="650077792" sldId="477"/>
            <ac:spMk id="5" creationId="{00000000-0000-0000-0000-000000000000}"/>
          </ac:spMkLst>
        </pc:spChg>
        <pc:spChg chg="add">
          <ac:chgData name="Tilly" userId="28eb7356-61dc-48ef-8408-7c21dafef33f" providerId="ADAL" clId="{52C6B09D-E91F-4395-9F2E-FAB2C2174AA8}" dt="2021-11-09T16:10:08.954" v="129" actId="26606"/>
          <ac:spMkLst>
            <pc:docMk/>
            <pc:sldMk cId="650077792" sldId="477"/>
            <ac:spMk id="11" creationId="{058A14AF-9FB5-4CC7-BA35-E8E85D3EDF0E}"/>
          </ac:spMkLst>
        </pc:spChg>
        <pc:spChg chg="add">
          <ac:chgData name="Tilly" userId="28eb7356-61dc-48ef-8408-7c21dafef33f" providerId="ADAL" clId="{52C6B09D-E91F-4395-9F2E-FAB2C2174AA8}" dt="2021-11-09T16:10:08.954" v="129" actId="26606"/>
          <ac:spMkLst>
            <pc:docMk/>
            <pc:sldMk cId="650077792" sldId="477"/>
            <ac:spMk id="13" creationId="{3A9A4357-BD1D-4622-A4FE-766E6AB8DE84}"/>
          </ac:spMkLst>
        </pc:spChg>
        <pc:spChg chg="add">
          <ac:chgData name="Tilly" userId="28eb7356-61dc-48ef-8408-7c21dafef33f" providerId="ADAL" clId="{52C6B09D-E91F-4395-9F2E-FAB2C2174AA8}" dt="2021-11-09T16:10:08.954" v="129" actId="26606"/>
          <ac:spMkLst>
            <pc:docMk/>
            <pc:sldMk cId="650077792" sldId="477"/>
            <ac:spMk id="15" creationId="{E659831F-0D9A-4C63-9EBB-8435B85A440F}"/>
          </ac:spMkLst>
        </pc:spChg>
        <pc:spChg chg="add">
          <ac:chgData name="Tilly" userId="28eb7356-61dc-48ef-8408-7c21dafef33f" providerId="ADAL" clId="{52C6B09D-E91F-4395-9F2E-FAB2C2174AA8}" dt="2021-11-09T16:10:08.954" v="129" actId="26606"/>
          <ac:spMkLst>
            <pc:docMk/>
            <pc:sldMk cId="650077792" sldId="477"/>
            <ac:spMk id="17" creationId="{E6995CE5-F890-4ABA-82A2-26507CE8D2A3}"/>
          </ac:spMkLst>
        </pc:spChg>
        <pc:picChg chg="mod ord">
          <ac:chgData name="Tilly" userId="28eb7356-61dc-48ef-8408-7c21dafef33f" providerId="ADAL" clId="{52C6B09D-E91F-4395-9F2E-FAB2C2174AA8}" dt="2021-11-09T16:10:08.954" v="129" actId="26606"/>
          <ac:picMkLst>
            <pc:docMk/>
            <pc:sldMk cId="650077792" sldId="477"/>
            <ac:picMk id="6" creationId="{00000000-0000-0000-0000-000000000000}"/>
          </ac:picMkLst>
        </pc:picChg>
      </pc:sldChg>
      <pc:sldChg chg="modSp del mod">
        <pc:chgData name="Tilly" userId="28eb7356-61dc-48ef-8408-7c21dafef33f" providerId="ADAL" clId="{52C6B09D-E91F-4395-9F2E-FAB2C2174AA8}" dt="2021-11-10T06:34:18.659" v="2820" actId="47"/>
        <pc:sldMkLst>
          <pc:docMk/>
          <pc:sldMk cId="0" sldId="478"/>
        </pc:sldMkLst>
        <pc:spChg chg="mod">
          <ac:chgData name="Tilly" userId="28eb7356-61dc-48ef-8408-7c21dafef33f" providerId="ADAL" clId="{52C6B09D-E91F-4395-9F2E-FAB2C2174AA8}" dt="2021-11-09T19:18:30.520" v="493" actId="20577"/>
          <ac:spMkLst>
            <pc:docMk/>
            <pc:sldMk cId="0" sldId="478"/>
            <ac:spMk id="3" creationId="{00000000-0000-0000-0000-000000000000}"/>
          </ac:spMkLst>
        </pc:spChg>
      </pc:sldChg>
      <pc:sldChg chg="addSp modSp add del mod setBg delDesignElem">
        <pc:chgData name="Tilly" userId="28eb7356-61dc-48ef-8408-7c21dafef33f" providerId="ADAL" clId="{52C6B09D-E91F-4395-9F2E-FAB2C2174AA8}" dt="2021-11-10T06:18:18.339" v="2526" actId="47"/>
        <pc:sldMkLst>
          <pc:docMk/>
          <pc:sldMk cId="4140144059" sldId="483"/>
        </pc:sldMkLst>
        <pc:spChg chg="mod">
          <ac:chgData name="Tilly" userId="28eb7356-61dc-48ef-8408-7c21dafef33f" providerId="ADAL" clId="{52C6B09D-E91F-4395-9F2E-FAB2C2174AA8}" dt="2021-11-09T16:15:24.413" v="167" actId="26606"/>
          <ac:spMkLst>
            <pc:docMk/>
            <pc:sldMk cId="4140144059" sldId="483"/>
            <ac:spMk id="2" creationId="{00000000-0000-0000-0000-000000000000}"/>
          </ac:spMkLst>
        </pc:spChg>
        <pc:spChg chg="mod">
          <ac:chgData name="Tilly" userId="28eb7356-61dc-48ef-8408-7c21dafef33f" providerId="ADAL" clId="{52C6B09D-E91F-4395-9F2E-FAB2C2174AA8}" dt="2021-11-09T16:15:24.413" v="167" actId="26606"/>
          <ac:spMkLst>
            <pc:docMk/>
            <pc:sldMk cId="4140144059" sldId="483"/>
            <ac:spMk id="3" creationId="{00000000-0000-0000-0000-000000000000}"/>
          </ac:spMkLst>
        </pc:spChg>
        <pc:spChg chg="add">
          <ac:chgData name="Tilly" userId="28eb7356-61dc-48ef-8408-7c21dafef33f" providerId="ADAL" clId="{52C6B09D-E91F-4395-9F2E-FAB2C2174AA8}" dt="2021-11-09T16:15:24.413" v="167" actId="26606"/>
          <ac:spMkLst>
            <pc:docMk/>
            <pc:sldMk cId="4140144059" sldId="483"/>
            <ac:spMk id="10" creationId="{201CC55D-ED54-4C5C-95E6-10947BD1103B}"/>
          </ac:spMkLst>
        </pc:spChg>
        <pc:spChg chg="add">
          <ac:chgData name="Tilly" userId="28eb7356-61dc-48ef-8408-7c21dafef33f" providerId="ADAL" clId="{52C6B09D-E91F-4395-9F2E-FAB2C2174AA8}" dt="2021-11-09T16:15:24.413" v="167" actId="26606"/>
          <ac:spMkLst>
            <pc:docMk/>
            <pc:sldMk cId="4140144059" sldId="483"/>
            <ac:spMk id="16" creationId="{3873B707-463F-40B0-8227-E8CC6C67EB25}"/>
          </ac:spMkLst>
        </pc:spChg>
        <pc:spChg chg="add">
          <ac:chgData name="Tilly" userId="28eb7356-61dc-48ef-8408-7c21dafef33f" providerId="ADAL" clId="{52C6B09D-E91F-4395-9F2E-FAB2C2174AA8}" dt="2021-11-09T16:15:24.413" v="167" actId="26606"/>
          <ac:spMkLst>
            <pc:docMk/>
            <pc:sldMk cId="4140144059" sldId="483"/>
            <ac:spMk id="18" creationId="{C13237C8-E62C-4F0D-A318-BD6FB6C2D138}"/>
          </ac:spMkLst>
        </pc:spChg>
        <pc:spChg chg="add">
          <ac:chgData name="Tilly" userId="28eb7356-61dc-48ef-8408-7c21dafef33f" providerId="ADAL" clId="{52C6B09D-E91F-4395-9F2E-FAB2C2174AA8}" dt="2021-11-09T16:15:24.413" v="167" actId="26606"/>
          <ac:spMkLst>
            <pc:docMk/>
            <pc:sldMk cId="4140144059" sldId="483"/>
            <ac:spMk id="20" creationId="{19C9EAEA-39D0-4B0E-A0EB-51E7B26740B1}"/>
          </ac:spMkLst>
        </pc:spChg>
        <pc:grpChg chg="add">
          <ac:chgData name="Tilly" userId="28eb7356-61dc-48ef-8408-7c21dafef33f" providerId="ADAL" clId="{52C6B09D-E91F-4395-9F2E-FAB2C2174AA8}" dt="2021-11-09T16:15:24.413" v="167" actId="26606"/>
          <ac:grpSpMkLst>
            <pc:docMk/>
            <pc:sldMk cId="4140144059" sldId="483"/>
            <ac:grpSpMk id="12" creationId="{1DE889C7-FAD6-4397-98E2-05D503484459}"/>
          </ac:grpSpMkLst>
        </pc:grpChg>
        <pc:picChg chg="mod ord">
          <ac:chgData name="Tilly" userId="28eb7356-61dc-48ef-8408-7c21dafef33f" providerId="ADAL" clId="{52C6B09D-E91F-4395-9F2E-FAB2C2174AA8}" dt="2021-11-09T16:15:24.413" v="167" actId="26606"/>
          <ac:picMkLst>
            <pc:docMk/>
            <pc:sldMk cId="4140144059" sldId="483"/>
            <ac:picMk id="5" creationId="{00000000-0000-0000-0000-000000000000}"/>
          </ac:picMkLst>
        </pc:picChg>
      </pc:sldChg>
      <pc:sldChg chg="addSp modSp add del mod setBg delDesignElem">
        <pc:chgData name="Tilly" userId="28eb7356-61dc-48ef-8408-7c21dafef33f" providerId="ADAL" clId="{52C6B09D-E91F-4395-9F2E-FAB2C2174AA8}" dt="2021-11-10T06:18:18.119" v="2525" actId="47"/>
        <pc:sldMkLst>
          <pc:docMk/>
          <pc:sldMk cId="334087961" sldId="486"/>
        </pc:sldMkLst>
        <pc:spChg chg="mod">
          <ac:chgData name="Tilly" userId="28eb7356-61dc-48ef-8408-7c21dafef33f" providerId="ADAL" clId="{52C6B09D-E91F-4395-9F2E-FAB2C2174AA8}" dt="2021-11-09T16:15:29.708" v="168" actId="26606"/>
          <ac:spMkLst>
            <pc:docMk/>
            <pc:sldMk cId="334087961" sldId="486"/>
            <ac:spMk id="2" creationId="{00000000-0000-0000-0000-000000000000}"/>
          </ac:spMkLst>
        </pc:spChg>
        <pc:spChg chg="mod">
          <ac:chgData name="Tilly" userId="28eb7356-61dc-48ef-8408-7c21dafef33f" providerId="ADAL" clId="{52C6B09D-E91F-4395-9F2E-FAB2C2174AA8}" dt="2021-11-09T16:15:29.708" v="168" actId="26606"/>
          <ac:spMkLst>
            <pc:docMk/>
            <pc:sldMk cId="334087961" sldId="486"/>
            <ac:spMk id="3" creationId="{00000000-0000-0000-0000-000000000000}"/>
          </ac:spMkLst>
        </pc:spChg>
        <pc:spChg chg="add">
          <ac:chgData name="Tilly" userId="28eb7356-61dc-48ef-8408-7c21dafef33f" providerId="ADAL" clId="{52C6B09D-E91F-4395-9F2E-FAB2C2174AA8}" dt="2021-11-09T16:15:29.708" v="168" actId="26606"/>
          <ac:spMkLst>
            <pc:docMk/>
            <pc:sldMk cId="334087961" sldId="486"/>
            <ac:spMk id="10" creationId="{201CC55D-ED54-4C5C-95E6-10947BD1103B}"/>
          </ac:spMkLst>
        </pc:spChg>
        <pc:spChg chg="add">
          <ac:chgData name="Tilly" userId="28eb7356-61dc-48ef-8408-7c21dafef33f" providerId="ADAL" clId="{52C6B09D-E91F-4395-9F2E-FAB2C2174AA8}" dt="2021-11-09T16:15:29.708" v="168" actId="26606"/>
          <ac:spMkLst>
            <pc:docMk/>
            <pc:sldMk cId="334087961" sldId="486"/>
            <ac:spMk id="16" creationId="{3873B707-463F-40B0-8227-E8CC6C67EB25}"/>
          </ac:spMkLst>
        </pc:spChg>
        <pc:spChg chg="add">
          <ac:chgData name="Tilly" userId="28eb7356-61dc-48ef-8408-7c21dafef33f" providerId="ADAL" clId="{52C6B09D-E91F-4395-9F2E-FAB2C2174AA8}" dt="2021-11-09T16:15:29.708" v="168" actId="26606"/>
          <ac:spMkLst>
            <pc:docMk/>
            <pc:sldMk cId="334087961" sldId="486"/>
            <ac:spMk id="18" creationId="{C13237C8-E62C-4F0D-A318-BD6FB6C2D138}"/>
          </ac:spMkLst>
        </pc:spChg>
        <pc:spChg chg="add">
          <ac:chgData name="Tilly" userId="28eb7356-61dc-48ef-8408-7c21dafef33f" providerId="ADAL" clId="{52C6B09D-E91F-4395-9F2E-FAB2C2174AA8}" dt="2021-11-09T16:15:29.708" v="168" actId="26606"/>
          <ac:spMkLst>
            <pc:docMk/>
            <pc:sldMk cId="334087961" sldId="486"/>
            <ac:spMk id="20" creationId="{19C9EAEA-39D0-4B0E-A0EB-51E7B26740B1}"/>
          </ac:spMkLst>
        </pc:spChg>
        <pc:grpChg chg="add">
          <ac:chgData name="Tilly" userId="28eb7356-61dc-48ef-8408-7c21dafef33f" providerId="ADAL" clId="{52C6B09D-E91F-4395-9F2E-FAB2C2174AA8}" dt="2021-11-09T16:15:29.708" v="168" actId="26606"/>
          <ac:grpSpMkLst>
            <pc:docMk/>
            <pc:sldMk cId="334087961" sldId="486"/>
            <ac:grpSpMk id="12" creationId="{1DE889C7-FAD6-4397-98E2-05D503484459}"/>
          </ac:grpSpMkLst>
        </pc:grpChg>
        <pc:picChg chg="mod ord">
          <ac:chgData name="Tilly" userId="28eb7356-61dc-48ef-8408-7c21dafef33f" providerId="ADAL" clId="{52C6B09D-E91F-4395-9F2E-FAB2C2174AA8}" dt="2021-11-09T16:15:29.708" v="168" actId="26606"/>
          <ac:picMkLst>
            <pc:docMk/>
            <pc:sldMk cId="334087961" sldId="486"/>
            <ac:picMk id="5" creationId="{00000000-0000-0000-0000-000000000000}"/>
          </ac:picMkLst>
        </pc:picChg>
      </pc:sldChg>
      <pc:sldChg chg="addSp modSp add del mod setBg delDesignElem">
        <pc:chgData name="Tilly" userId="28eb7356-61dc-48ef-8408-7c21dafef33f" providerId="ADAL" clId="{52C6B09D-E91F-4395-9F2E-FAB2C2174AA8}" dt="2021-11-10T06:18:17.886" v="2524" actId="47"/>
        <pc:sldMkLst>
          <pc:docMk/>
          <pc:sldMk cId="330828691" sldId="487"/>
        </pc:sldMkLst>
        <pc:spChg chg="mod">
          <ac:chgData name="Tilly" userId="28eb7356-61dc-48ef-8408-7c21dafef33f" providerId="ADAL" clId="{52C6B09D-E91F-4395-9F2E-FAB2C2174AA8}" dt="2021-11-09T16:15:37.795" v="169" actId="26606"/>
          <ac:spMkLst>
            <pc:docMk/>
            <pc:sldMk cId="330828691" sldId="487"/>
            <ac:spMk id="2" creationId="{00000000-0000-0000-0000-000000000000}"/>
          </ac:spMkLst>
        </pc:spChg>
        <pc:spChg chg="mod">
          <ac:chgData name="Tilly" userId="28eb7356-61dc-48ef-8408-7c21dafef33f" providerId="ADAL" clId="{52C6B09D-E91F-4395-9F2E-FAB2C2174AA8}" dt="2021-11-09T16:15:37.795" v="169" actId="26606"/>
          <ac:spMkLst>
            <pc:docMk/>
            <pc:sldMk cId="330828691" sldId="487"/>
            <ac:spMk id="3" creationId="{00000000-0000-0000-0000-000000000000}"/>
          </ac:spMkLst>
        </pc:spChg>
        <pc:spChg chg="add">
          <ac:chgData name="Tilly" userId="28eb7356-61dc-48ef-8408-7c21dafef33f" providerId="ADAL" clId="{52C6B09D-E91F-4395-9F2E-FAB2C2174AA8}" dt="2021-11-09T16:15:37.795" v="169" actId="26606"/>
          <ac:spMkLst>
            <pc:docMk/>
            <pc:sldMk cId="330828691" sldId="487"/>
            <ac:spMk id="8" creationId="{3AD318CC-E2A8-4E27-9548-A047A78999B1}"/>
          </ac:spMkLst>
        </pc:spChg>
        <pc:spChg chg="add">
          <ac:chgData name="Tilly" userId="28eb7356-61dc-48ef-8408-7c21dafef33f" providerId="ADAL" clId="{52C6B09D-E91F-4395-9F2E-FAB2C2174AA8}" dt="2021-11-09T16:15:37.795" v="169" actId="26606"/>
          <ac:spMkLst>
            <pc:docMk/>
            <pc:sldMk cId="330828691" sldId="487"/>
            <ac:spMk id="14" creationId="{2C1BBA94-3F40-40AA-8BB9-E69E25E537C1}"/>
          </ac:spMkLst>
        </pc:spChg>
        <pc:grpChg chg="add">
          <ac:chgData name="Tilly" userId="28eb7356-61dc-48ef-8408-7c21dafef33f" providerId="ADAL" clId="{52C6B09D-E91F-4395-9F2E-FAB2C2174AA8}" dt="2021-11-09T16:15:37.795" v="169" actId="26606"/>
          <ac:grpSpMkLst>
            <pc:docMk/>
            <pc:sldMk cId="330828691" sldId="487"/>
            <ac:grpSpMk id="10" creationId="{B14B560F-9DD7-4302-A60B-EBD3EF59B073}"/>
          </ac:grpSpMkLst>
        </pc:grpChg>
      </pc:sldChg>
      <pc:sldChg chg="addSp modSp add del mod setBg delDesignElem">
        <pc:chgData name="Tilly" userId="28eb7356-61dc-48ef-8408-7c21dafef33f" providerId="ADAL" clId="{52C6B09D-E91F-4395-9F2E-FAB2C2174AA8}" dt="2021-11-10T06:18:19.387" v="2531" actId="47"/>
        <pc:sldMkLst>
          <pc:docMk/>
          <pc:sldMk cId="0" sldId="490"/>
        </pc:sldMkLst>
        <pc:spChg chg="mod">
          <ac:chgData name="Tilly" userId="28eb7356-61dc-48ef-8408-7c21dafef33f" providerId="ADAL" clId="{52C6B09D-E91F-4395-9F2E-FAB2C2174AA8}" dt="2021-11-09T16:14:56.523" v="162" actId="26606"/>
          <ac:spMkLst>
            <pc:docMk/>
            <pc:sldMk cId="0" sldId="490"/>
            <ac:spMk id="5" creationId="{00000000-0000-0000-0000-000000000000}"/>
          </ac:spMkLst>
        </pc:spChg>
        <pc:spChg chg="mod">
          <ac:chgData name="Tilly" userId="28eb7356-61dc-48ef-8408-7c21dafef33f" providerId="ADAL" clId="{52C6B09D-E91F-4395-9F2E-FAB2C2174AA8}" dt="2021-11-09T16:14:56.523" v="162" actId="26606"/>
          <ac:spMkLst>
            <pc:docMk/>
            <pc:sldMk cId="0" sldId="490"/>
            <ac:spMk id="6" creationId="{00000000-0000-0000-0000-000000000000}"/>
          </ac:spMkLst>
        </pc:spChg>
        <pc:spChg chg="add">
          <ac:chgData name="Tilly" userId="28eb7356-61dc-48ef-8408-7c21dafef33f" providerId="ADAL" clId="{52C6B09D-E91F-4395-9F2E-FAB2C2174AA8}" dt="2021-11-09T16:14:56.523" v="162" actId="26606"/>
          <ac:spMkLst>
            <pc:docMk/>
            <pc:sldMk cId="0" sldId="490"/>
            <ac:spMk id="11" creationId="{3AD318CC-E2A8-4E27-9548-A047A78999B1}"/>
          </ac:spMkLst>
        </pc:spChg>
        <pc:spChg chg="add">
          <ac:chgData name="Tilly" userId="28eb7356-61dc-48ef-8408-7c21dafef33f" providerId="ADAL" clId="{52C6B09D-E91F-4395-9F2E-FAB2C2174AA8}" dt="2021-11-09T16:14:56.523" v="162" actId="26606"/>
          <ac:spMkLst>
            <pc:docMk/>
            <pc:sldMk cId="0" sldId="490"/>
            <ac:spMk id="17" creationId="{2C1BBA94-3F40-40AA-8BB9-E69E25E537C1}"/>
          </ac:spMkLst>
        </pc:spChg>
        <pc:grpChg chg="add">
          <ac:chgData name="Tilly" userId="28eb7356-61dc-48ef-8408-7c21dafef33f" providerId="ADAL" clId="{52C6B09D-E91F-4395-9F2E-FAB2C2174AA8}" dt="2021-11-09T16:14:56.523" v="162" actId="26606"/>
          <ac:grpSpMkLst>
            <pc:docMk/>
            <pc:sldMk cId="0" sldId="490"/>
            <ac:grpSpMk id="13" creationId="{B14B560F-9DD7-4302-A60B-EBD3EF59B073}"/>
          </ac:grpSpMkLst>
        </pc:grpChg>
      </pc:sldChg>
      <pc:sldChg chg="addSp modSp add del mod setBg delDesignElem">
        <pc:chgData name="Tilly" userId="28eb7356-61dc-48ef-8408-7c21dafef33f" providerId="ADAL" clId="{52C6B09D-E91F-4395-9F2E-FAB2C2174AA8}" dt="2021-11-10T06:18:19.178" v="2530" actId="47"/>
        <pc:sldMkLst>
          <pc:docMk/>
          <pc:sldMk cId="0" sldId="491"/>
        </pc:sldMkLst>
        <pc:spChg chg="mod">
          <ac:chgData name="Tilly" userId="28eb7356-61dc-48ef-8408-7c21dafef33f" providerId="ADAL" clId="{52C6B09D-E91F-4395-9F2E-FAB2C2174AA8}" dt="2021-11-09T16:15:01.132" v="163" actId="26606"/>
          <ac:spMkLst>
            <pc:docMk/>
            <pc:sldMk cId="0" sldId="491"/>
            <ac:spMk id="2" creationId="{00000000-0000-0000-0000-000000000000}"/>
          </ac:spMkLst>
        </pc:spChg>
        <pc:spChg chg="mod">
          <ac:chgData name="Tilly" userId="28eb7356-61dc-48ef-8408-7c21dafef33f" providerId="ADAL" clId="{52C6B09D-E91F-4395-9F2E-FAB2C2174AA8}" dt="2021-11-09T16:15:01.132" v="163" actId="26606"/>
          <ac:spMkLst>
            <pc:docMk/>
            <pc:sldMk cId="0" sldId="491"/>
            <ac:spMk id="3" creationId="{00000000-0000-0000-0000-000000000000}"/>
          </ac:spMkLst>
        </pc:spChg>
        <pc:spChg chg="add">
          <ac:chgData name="Tilly" userId="28eb7356-61dc-48ef-8408-7c21dafef33f" providerId="ADAL" clId="{52C6B09D-E91F-4395-9F2E-FAB2C2174AA8}" dt="2021-11-09T16:15:01.132" v="163" actId="26606"/>
          <ac:spMkLst>
            <pc:docMk/>
            <pc:sldMk cId="0" sldId="491"/>
            <ac:spMk id="8" creationId="{3AD318CC-E2A8-4E27-9548-A047A78999B1}"/>
          </ac:spMkLst>
        </pc:spChg>
        <pc:spChg chg="add">
          <ac:chgData name="Tilly" userId="28eb7356-61dc-48ef-8408-7c21dafef33f" providerId="ADAL" clId="{52C6B09D-E91F-4395-9F2E-FAB2C2174AA8}" dt="2021-11-09T16:15:01.132" v="163" actId="26606"/>
          <ac:spMkLst>
            <pc:docMk/>
            <pc:sldMk cId="0" sldId="491"/>
            <ac:spMk id="14" creationId="{2C1BBA94-3F40-40AA-8BB9-E69E25E537C1}"/>
          </ac:spMkLst>
        </pc:spChg>
        <pc:grpChg chg="add">
          <ac:chgData name="Tilly" userId="28eb7356-61dc-48ef-8408-7c21dafef33f" providerId="ADAL" clId="{52C6B09D-E91F-4395-9F2E-FAB2C2174AA8}" dt="2021-11-09T16:15:01.132" v="163" actId="26606"/>
          <ac:grpSpMkLst>
            <pc:docMk/>
            <pc:sldMk cId="0" sldId="491"/>
            <ac:grpSpMk id="10" creationId="{B14B560F-9DD7-4302-A60B-EBD3EF59B073}"/>
          </ac:grpSpMkLst>
        </pc:grpChg>
      </pc:sldChg>
      <pc:sldChg chg="addSp modSp add del mod setBg delDesignElem">
        <pc:chgData name="Tilly" userId="28eb7356-61dc-48ef-8408-7c21dafef33f" providerId="ADAL" clId="{52C6B09D-E91F-4395-9F2E-FAB2C2174AA8}" dt="2021-11-10T06:18:18.970" v="2529" actId="47"/>
        <pc:sldMkLst>
          <pc:docMk/>
          <pc:sldMk cId="0" sldId="492"/>
        </pc:sldMkLst>
        <pc:spChg chg="mod">
          <ac:chgData name="Tilly" userId="28eb7356-61dc-48ef-8408-7c21dafef33f" providerId="ADAL" clId="{52C6B09D-E91F-4395-9F2E-FAB2C2174AA8}" dt="2021-11-09T16:15:06.323" v="164" actId="26606"/>
          <ac:spMkLst>
            <pc:docMk/>
            <pc:sldMk cId="0" sldId="492"/>
            <ac:spMk id="2" creationId="{00000000-0000-0000-0000-000000000000}"/>
          </ac:spMkLst>
        </pc:spChg>
        <pc:spChg chg="mod">
          <ac:chgData name="Tilly" userId="28eb7356-61dc-48ef-8408-7c21dafef33f" providerId="ADAL" clId="{52C6B09D-E91F-4395-9F2E-FAB2C2174AA8}" dt="2021-11-09T16:15:06.323" v="164" actId="26606"/>
          <ac:spMkLst>
            <pc:docMk/>
            <pc:sldMk cId="0" sldId="492"/>
            <ac:spMk id="3" creationId="{00000000-0000-0000-0000-000000000000}"/>
          </ac:spMkLst>
        </pc:spChg>
        <pc:spChg chg="add">
          <ac:chgData name="Tilly" userId="28eb7356-61dc-48ef-8408-7c21dafef33f" providerId="ADAL" clId="{52C6B09D-E91F-4395-9F2E-FAB2C2174AA8}" dt="2021-11-09T16:15:06.323" v="164" actId="26606"/>
          <ac:spMkLst>
            <pc:docMk/>
            <pc:sldMk cId="0" sldId="492"/>
            <ac:spMk id="10" creationId="{201CC55D-ED54-4C5C-95E6-10947BD1103B}"/>
          </ac:spMkLst>
        </pc:spChg>
        <pc:spChg chg="add">
          <ac:chgData name="Tilly" userId="28eb7356-61dc-48ef-8408-7c21dafef33f" providerId="ADAL" clId="{52C6B09D-E91F-4395-9F2E-FAB2C2174AA8}" dt="2021-11-09T16:15:06.323" v="164" actId="26606"/>
          <ac:spMkLst>
            <pc:docMk/>
            <pc:sldMk cId="0" sldId="492"/>
            <ac:spMk id="16" creationId="{3873B707-463F-40B0-8227-E8CC6C67EB25}"/>
          </ac:spMkLst>
        </pc:spChg>
        <pc:spChg chg="add">
          <ac:chgData name="Tilly" userId="28eb7356-61dc-48ef-8408-7c21dafef33f" providerId="ADAL" clId="{52C6B09D-E91F-4395-9F2E-FAB2C2174AA8}" dt="2021-11-09T16:15:06.323" v="164" actId="26606"/>
          <ac:spMkLst>
            <pc:docMk/>
            <pc:sldMk cId="0" sldId="492"/>
            <ac:spMk id="18" creationId="{C13237C8-E62C-4F0D-A318-BD6FB6C2D138}"/>
          </ac:spMkLst>
        </pc:spChg>
        <pc:spChg chg="add">
          <ac:chgData name="Tilly" userId="28eb7356-61dc-48ef-8408-7c21dafef33f" providerId="ADAL" clId="{52C6B09D-E91F-4395-9F2E-FAB2C2174AA8}" dt="2021-11-09T16:15:06.323" v="164" actId="26606"/>
          <ac:spMkLst>
            <pc:docMk/>
            <pc:sldMk cId="0" sldId="492"/>
            <ac:spMk id="20" creationId="{19C9EAEA-39D0-4B0E-A0EB-51E7B26740B1}"/>
          </ac:spMkLst>
        </pc:spChg>
        <pc:grpChg chg="add">
          <ac:chgData name="Tilly" userId="28eb7356-61dc-48ef-8408-7c21dafef33f" providerId="ADAL" clId="{52C6B09D-E91F-4395-9F2E-FAB2C2174AA8}" dt="2021-11-09T16:15:06.323" v="164" actId="26606"/>
          <ac:grpSpMkLst>
            <pc:docMk/>
            <pc:sldMk cId="0" sldId="492"/>
            <ac:grpSpMk id="12" creationId="{1DE889C7-FAD6-4397-98E2-05D503484459}"/>
          </ac:grpSpMkLst>
        </pc:grpChg>
        <pc:picChg chg="mod">
          <ac:chgData name="Tilly" userId="28eb7356-61dc-48ef-8408-7c21dafef33f" providerId="ADAL" clId="{52C6B09D-E91F-4395-9F2E-FAB2C2174AA8}" dt="2021-11-09T16:15:06.323" v="164" actId="26606"/>
          <ac:picMkLst>
            <pc:docMk/>
            <pc:sldMk cId="0" sldId="492"/>
            <ac:picMk id="5" creationId="{00000000-0000-0000-0000-000000000000}"/>
          </ac:picMkLst>
        </pc:picChg>
      </pc:sldChg>
      <pc:sldChg chg="addSp modSp add del mod setBg delDesignElem">
        <pc:chgData name="Tilly" userId="28eb7356-61dc-48ef-8408-7c21dafef33f" providerId="ADAL" clId="{52C6B09D-E91F-4395-9F2E-FAB2C2174AA8}" dt="2021-11-10T06:18:18.752" v="2528" actId="47"/>
        <pc:sldMkLst>
          <pc:docMk/>
          <pc:sldMk cId="0" sldId="493"/>
        </pc:sldMkLst>
        <pc:spChg chg="mod">
          <ac:chgData name="Tilly" userId="28eb7356-61dc-48ef-8408-7c21dafef33f" providerId="ADAL" clId="{52C6B09D-E91F-4395-9F2E-FAB2C2174AA8}" dt="2021-11-09T16:15:11.245" v="165" actId="26606"/>
          <ac:spMkLst>
            <pc:docMk/>
            <pc:sldMk cId="0" sldId="493"/>
            <ac:spMk id="2" creationId="{00000000-0000-0000-0000-000000000000}"/>
          </ac:spMkLst>
        </pc:spChg>
        <pc:spChg chg="mod">
          <ac:chgData name="Tilly" userId="28eb7356-61dc-48ef-8408-7c21dafef33f" providerId="ADAL" clId="{52C6B09D-E91F-4395-9F2E-FAB2C2174AA8}" dt="2021-11-09T16:15:11.245" v="165" actId="26606"/>
          <ac:spMkLst>
            <pc:docMk/>
            <pc:sldMk cId="0" sldId="493"/>
            <ac:spMk id="3" creationId="{00000000-0000-0000-0000-000000000000}"/>
          </ac:spMkLst>
        </pc:spChg>
        <pc:spChg chg="add">
          <ac:chgData name="Tilly" userId="28eb7356-61dc-48ef-8408-7c21dafef33f" providerId="ADAL" clId="{52C6B09D-E91F-4395-9F2E-FAB2C2174AA8}" dt="2021-11-09T16:15:11.245" v="165" actId="26606"/>
          <ac:spMkLst>
            <pc:docMk/>
            <pc:sldMk cId="0" sldId="493"/>
            <ac:spMk id="8" creationId="{3AD318CC-E2A8-4E27-9548-A047A78999B1}"/>
          </ac:spMkLst>
        </pc:spChg>
        <pc:spChg chg="add">
          <ac:chgData name="Tilly" userId="28eb7356-61dc-48ef-8408-7c21dafef33f" providerId="ADAL" clId="{52C6B09D-E91F-4395-9F2E-FAB2C2174AA8}" dt="2021-11-09T16:15:11.245" v="165" actId="26606"/>
          <ac:spMkLst>
            <pc:docMk/>
            <pc:sldMk cId="0" sldId="493"/>
            <ac:spMk id="14" creationId="{2C1BBA94-3F40-40AA-8BB9-E69E25E537C1}"/>
          </ac:spMkLst>
        </pc:spChg>
        <pc:grpChg chg="add">
          <ac:chgData name="Tilly" userId="28eb7356-61dc-48ef-8408-7c21dafef33f" providerId="ADAL" clId="{52C6B09D-E91F-4395-9F2E-FAB2C2174AA8}" dt="2021-11-09T16:15:11.245" v="165" actId="26606"/>
          <ac:grpSpMkLst>
            <pc:docMk/>
            <pc:sldMk cId="0" sldId="493"/>
            <ac:grpSpMk id="10" creationId="{B14B560F-9DD7-4302-A60B-EBD3EF59B073}"/>
          </ac:grpSpMkLst>
        </pc:grpChg>
      </pc:sldChg>
      <pc:sldChg chg="addSp modSp add del mod setBg delDesignElem">
        <pc:chgData name="Tilly" userId="28eb7356-61dc-48ef-8408-7c21dafef33f" providerId="ADAL" clId="{52C6B09D-E91F-4395-9F2E-FAB2C2174AA8}" dt="2021-11-10T06:18:18.527" v="2527" actId="47"/>
        <pc:sldMkLst>
          <pc:docMk/>
          <pc:sldMk cId="0" sldId="494"/>
        </pc:sldMkLst>
        <pc:spChg chg="mod">
          <ac:chgData name="Tilly" userId="28eb7356-61dc-48ef-8408-7c21dafef33f" providerId="ADAL" clId="{52C6B09D-E91F-4395-9F2E-FAB2C2174AA8}" dt="2021-11-09T16:15:18.980" v="166" actId="26606"/>
          <ac:spMkLst>
            <pc:docMk/>
            <pc:sldMk cId="0" sldId="494"/>
            <ac:spMk id="2" creationId="{00000000-0000-0000-0000-000000000000}"/>
          </ac:spMkLst>
        </pc:spChg>
        <pc:spChg chg="mod">
          <ac:chgData name="Tilly" userId="28eb7356-61dc-48ef-8408-7c21dafef33f" providerId="ADAL" clId="{52C6B09D-E91F-4395-9F2E-FAB2C2174AA8}" dt="2021-11-09T16:15:18.980" v="166" actId="26606"/>
          <ac:spMkLst>
            <pc:docMk/>
            <pc:sldMk cId="0" sldId="494"/>
            <ac:spMk id="3" creationId="{00000000-0000-0000-0000-000000000000}"/>
          </ac:spMkLst>
        </pc:spChg>
        <pc:spChg chg="add">
          <ac:chgData name="Tilly" userId="28eb7356-61dc-48ef-8408-7c21dafef33f" providerId="ADAL" clId="{52C6B09D-E91F-4395-9F2E-FAB2C2174AA8}" dt="2021-11-09T16:15:18.980" v="166" actId="26606"/>
          <ac:spMkLst>
            <pc:docMk/>
            <pc:sldMk cId="0" sldId="494"/>
            <ac:spMk id="10" creationId="{201CC55D-ED54-4C5C-95E6-10947BD1103B}"/>
          </ac:spMkLst>
        </pc:spChg>
        <pc:spChg chg="add">
          <ac:chgData name="Tilly" userId="28eb7356-61dc-48ef-8408-7c21dafef33f" providerId="ADAL" clId="{52C6B09D-E91F-4395-9F2E-FAB2C2174AA8}" dt="2021-11-09T16:15:18.980" v="166" actId="26606"/>
          <ac:spMkLst>
            <pc:docMk/>
            <pc:sldMk cId="0" sldId="494"/>
            <ac:spMk id="16" creationId="{3873B707-463F-40B0-8227-E8CC6C67EB25}"/>
          </ac:spMkLst>
        </pc:spChg>
        <pc:spChg chg="add">
          <ac:chgData name="Tilly" userId="28eb7356-61dc-48ef-8408-7c21dafef33f" providerId="ADAL" clId="{52C6B09D-E91F-4395-9F2E-FAB2C2174AA8}" dt="2021-11-09T16:15:18.980" v="166" actId="26606"/>
          <ac:spMkLst>
            <pc:docMk/>
            <pc:sldMk cId="0" sldId="494"/>
            <ac:spMk id="18" creationId="{C13237C8-E62C-4F0D-A318-BD6FB6C2D138}"/>
          </ac:spMkLst>
        </pc:spChg>
        <pc:spChg chg="add">
          <ac:chgData name="Tilly" userId="28eb7356-61dc-48ef-8408-7c21dafef33f" providerId="ADAL" clId="{52C6B09D-E91F-4395-9F2E-FAB2C2174AA8}" dt="2021-11-09T16:15:18.980" v="166" actId="26606"/>
          <ac:spMkLst>
            <pc:docMk/>
            <pc:sldMk cId="0" sldId="494"/>
            <ac:spMk id="20" creationId="{19C9EAEA-39D0-4B0E-A0EB-51E7B26740B1}"/>
          </ac:spMkLst>
        </pc:spChg>
        <pc:grpChg chg="add">
          <ac:chgData name="Tilly" userId="28eb7356-61dc-48ef-8408-7c21dafef33f" providerId="ADAL" clId="{52C6B09D-E91F-4395-9F2E-FAB2C2174AA8}" dt="2021-11-09T16:15:18.980" v="166" actId="26606"/>
          <ac:grpSpMkLst>
            <pc:docMk/>
            <pc:sldMk cId="0" sldId="494"/>
            <ac:grpSpMk id="12" creationId="{1DE889C7-FAD6-4397-98E2-05D503484459}"/>
          </ac:grpSpMkLst>
        </pc:grpChg>
        <pc:picChg chg="mod">
          <ac:chgData name="Tilly" userId="28eb7356-61dc-48ef-8408-7c21dafef33f" providerId="ADAL" clId="{52C6B09D-E91F-4395-9F2E-FAB2C2174AA8}" dt="2021-11-09T16:15:18.980" v="166" actId="26606"/>
          <ac:picMkLst>
            <pc:docMk/>
            <pc:sldMk cId="0" sldId="494"/>
            <ac:picMk id="5" creationId="{00000000-0000-0000-0000-000000000000}"/>
          </ac:picMkLst>
        </pc:picChg>
      </pc:sldChg>
      <pc:sldChg chg="addSp modSp del mod setBg delDesignElem">
        <pc:chgData name="Tilly" userId="28eb7356-61dc-48ef-8408-7c21dafef33f" providerId="ADAL" clId="{52C6B09D-E91F-4395-9F2E-FAB2C2174AA8}" dt="2021-11-10T05:44:40.619" v="2059" actId="47"/>
        <pc:sldMkLst>
          <pc:docMk/>
          <pc:sldMk cId="0" sldId="495"/>
        </pc:sldMkLst>
        <pc:spChg chg="mod">
          <ac:chgData name="Tilly" userId="28eb7356-61dc-48ef-8408-7c21dafef33f" providerId="ADAL" clId="{52C6B09D-E91F-4395-9F2E-FAB2C2174AA8}" dt="2021-11-09T16:09:01.482" v="120" actId="26606"/>
          <ac:spMkLst>
            <pc:docMk/>
            <pc:sldMk cId="0" sldId="495"/>
            <ac:spMk id="5" creationId="{00000000-0000-0000-0000-000000000000}"/>
          </ac:spMkLst>
        </pc:spChg>
        <pc:spChg chg="mod">
          <ac:chgData name="Tilly" userId="28eb7356-61dc-48ef-8408-7c21dafef33f" providerId="ADAL" clId="{52C6B09D-E91F-4395-9F2E-FAB2C2174AA8}" dt="2021-11-09T16:09:01.482" v="120" actId="26606"/>
          <ac:spMkLst>
            <pc:docMk/>
            <pc:sldMk cId="0" sldId="495"/>
            <ac:spMk id="6" creationId="{00000000-0000-0000-0000-000000000000}"/>
          </ac:spMkLst>
        </pc:spChg>
        <pc:spChg chg="add">
          <ac:chgData name="Tilly" userId="28eb7356-61dc-48ef-8408-7c21dafef33f" providerId="ADAL" clId="{52C6B09D-E91F-4395-9F2E-FAB2C2174AA8}" dt="2021-11-09T16:09:01.482" v="120" actId="26606"/>
          <ac:spMkLst>
            <pc:docMk/>
            <pc:sldMk cId="0" sldId="495"/>
            <ac:spMk id="11" creationId="{3AD318CC-E2A8-4E27-9548-A047A78999B1}"/>
          </ac:spMkLst>
        </pc:spChg>
        <pc:spChg chg="add">
          <ac:chgData name="Tilly" userId="28eb7356-61dc-48ef-8408-7c21dafef33f" providerId="ADAL" clId="{52C6B09D-E91F-4395-9F2E-FAB2C2174AA8}" dt="2021-11-09T16:09:01.482" v="120" actId="26606"/>
          <ac:spMkLst>
            <pc:docMk/>
            <pc:sldMk cId="0" sldId="495"/>
            <ac:spMk id="17" creationId="{2C1BBA94-3F40-40AA-8BB9-E69E25E537C1}"/>
          </ac:spMkLst>
        </pc:spChg>
        <pc:grpChg chg="add">
          <ac:chgData name="Tilly" userId="28eb7356-61dc-48ef-8408-7c21dafef33f" providerId="ADAL" clId="{52C6B09D-E91F-4395-9F2E-FAB2C2174AA8}" dt="2021-11-09T16:09:01.482" v="120" actId="26606"/>
          <ac:grpSpMkLst>
            <pc:docMk/>
            <pc:sldMk cId="0" sldId="495"/>
            <ac:grpSpMk id="13" creationId="{B14B560F-9DD7-4302-A60B-EBD3EF59B073}"/>
          </ac:grpSpMkLst>
        </pc:grpChg>
      </pc:sldChg>
      <pc:sldChg chg="addSp modSp mod ord setBg delDesignElem">
        <pc:chgData name="Tilly" userId="28eb7356-61dc-48ef-8408-7c21dafef33f" providerId="ADAL" clId="{52C6B09D-E91F-4395-9F2E-FAB2C2174AA8}" dt="2021-11-10T09:28:47.513" v="2939" actId="6549"/>
        <pc:sldMkLst>
          <pc:docMk/>
          <pc:sldMk cId="0" sldId="496"/>
        </pc:sldMkLst>
        <pc:spChg chg="mod">
          <ac:chgData name="Tilly" userId="28eb7356-61dc-48ef-8408-7c21dafef33f" providerId="ADAL" clId="{52C6B09D-E91F-4395-9F2E-FAB2C2174AA8}" dt="2021-11-09T16:11:21.789" v="134" actId="26606"/>
          <ac:spMkLst>
            <pc:docMk/>
            <pc:sldMk cId="0" sldId="496"/>
            <ac:spMk id="2" creationId="{00000000-0000-0000-0000-000000000000}"/>
          </ac:spMkLst>
        </pc:spChg>
        <pc:spChg chg="mod">
          <ac:chgData name="Tilly" userId="28eb7356-61dc-48ef-8408-7c21dafef33f" providerId="ADAL" clId="{52C6B09D-E91F-4395-9F2E-FAB2C2174AA8}" dt="2021-11-10T09:28:47.513" v="2939" actId="6549"/>
          <ac:spMkLst>
            <pc:docMk/>
            <pc:sldMk cId="0" sldId="496"/>
            <ac:spMk id="3" creationId="{00000000-0000-0000-0000-000000000000}"/>
          </ac:spMkLst>
        </pc:spChg>
        <pc:spChg chg="add">
          <ac:chgData name="Tilly" userId="28eb7356-61dc-48ef-8408-7c21dafef33f" providerId="ADAL" clId="{52C6B09D-E91F-4395-9F2E-FAB2C2174AA8}" dt="2021-11-09T16:11:21.789" v="134" actId="26606"/>
          <ac:spMkLst>
            <pc:docMk/>
            <pc:sldMk cId="0" sldId="496"/>
            <ac:spMk id="8" creationId="{3AD318CC-E2A8-4E27-9548-A047A78999B1}"/>
          </ac:spMkLst>
        </pc:spChg>
        <pc:spChg chg="add">
          <ac:chgData name="Tilly" userId="28eb7356-61dc-48ef-8408-7c21dafef33f" providerId="ADAL" clId="{52C6B09D-E91F-4395-9F2E-FAB2C2174AA8}" dt="2021-11-09T16:11:21.789" v="134" actId="26606"/>
          <ac:spMkLst>
            <pc:docMk/>
            <pc:sldMk cId="0" sldId="496"/>
            <ac:spMk id="14" creationId="{2C1BBA94-3F40-40AA-8BB9-E69E25E537C1}"/>
          </ac:spMkLst>
        </pc:spChg>
        <pc:grpChg chg="add">
          <ac:chgData name="Tilly" userId="28eb7356-61dc-48ef-8408-7c21dafef33f" providerId="ADAL" clId="{52C6B09D-E91F-4395-9F2E-FAB2C2174AA8}" dt="2021-11-09T16:11:21.789" v="134" actId="26606"/>
          <ac:grpSpMkLst>
            <pc:docMk/>
            <pc:sldMk cId="0" sldId="496"/>
            <ac:grpSpMk id="10" creationId="{B14B560F-9DD7-4302-A60B-EBD3EF59B073}"/>
          </ac:grpSpMkLst>
        </pc:grpChg>
      </pc:sldChg>
      <pc:sldChg chg="addSp modSp del mod setBg delDesignElem">
        <pc:chgData name="Tilly" userId="28eb7356-61dc-48ef-8408-7c21dafef33f" providerId="ADAL" clId="{52C6B09D-E91F-4395-9F2E-FAB2C2174AA8}" dt="2021-11-10T06:05:21.596" v="2470" actId="47"/>
        <pc:sldMkLst>
          <pc:docMk/>
          <pc:sldMk cId="0" sldId="497"/>
        </pc:sldMkLst>
        <pc:spChg chg="mod">
          <ac:chgData name="Tilly" userId="28eb7356-61dc-48ef-8408-7c21dafef33f" providerId="ADAL" clId="{52C6B09D-E91F-4395-9F2E-FAB2C2174AA8}" dt="2021-11-09T16:11:26.087" v="135" actId="26606"/>
          <ac:spMkLst>
            <pc:docMk/>
            <pc:sldMk cId="0" sldId="497"/>
            <ac:spMk id="2" creationId="{00000000-0000-0000-0000-000000000000}"/>
          </ac:spMkLst>
        </pc:spChg>
        <pc:spChg chg="mod">
          <ac:chgData name="Tilly" userId="28eb7356-61dc-48ef-8408-7c21dafef33f" providerId="ADAL" clId="{52C6B09D-E91F-4395-9F2E-FAB2C2174AA8}" dt="2021-11-09T16:11:26.087" v="135" actId="26606"/>
          <ac:spMkLst>
            <pc:docMk/>
            <pc:sldMk cId="0" sldId="497"/>
            <ac:spMk id="3" creationId="{00000000-0000-0000-0000-000000000000}"/>
          </ac:spMkLst>
        </pc:spChg>
        <pc:spChg chg="add">
          <ac:chgData name="Tilly" userId="28eb7356-61dc-48ef-8408-7c21dafef33f" providerId="ADAL" clId="{52C6B09D-E91F-4395-9F2E-FAB2C2174AA8}" dt="2021-11-09T16:11:26.087" v="135" actId="26606"/>
          <ac:spMkLst>
            <pc:docMk/>
            <pc:sldMk cId="0" sldId="497"/>
            <ac:spMk id="8" creationId="{3AD318CC-E2A8-4E27-9548-A047A78999B1}"/>
          </ac:spMkLst>
        </pc:spChg>
        <pc:spChg chg="add">
          <ac:chgData name="Tilly" userId="28eb7356-61dc-48ef-8408-7c21dafef33f" providerId="ADAL" clId="{52C6B09D-E91F-4395-9F2E-FAB2C2174AA8}" dt="2021-11-09T16:11:26.087" v="135" actId="26606"/>
          <ac:spMkLst>
            <pc:docMk/>
            <pc:sldMk cId="0" sldId="497"/>
            <ac:spMk id="14" creationId="{2C1BBA94-3F40-40AA-8BB9-E69E25E537C1}"/>
          </ac:spMkLst>
        </pc:spChg>
        <pc:grpChg chg="add">
          <ac:chgData name="Tilly" userId="28eb7356-61dc-48ef-8408-7c21dafef33f" providerId="ADAL" clId="{52C6B09D-E91F-4395-9F2E-FAB2C2174AA8}" dt="2021-11-09T16:11:26.087" v="135" actId="26606"/>
          <ac:grpSpMkLst>
            <pc:docMk/>
            <pc:sldMk cId="0" sldId="497"/>
            <ac:grpSpMk id="10" creationId="{B14B560F-9DD7-4302-A60B-EBD3EF59B073}"/>
          </ac:grpSpMkLst>
        </pc:grpChg>
      </pc:sldChg>
      <pc:sldChg chg="addSp modSp del mod setBg delDesignElem">
        <pc:chgData name="Tilly" userId="28eb7356-61dc-48ef-8408-7c21dafef33f" providerId="ADAL" clId="{52C6B09D-E91F-4395-9F2E-FAB2C2174AA8}" dt="2021-11-10T06:05:27.401" v="2471" actId="47"/>
        <pc:sldMkLst>
          <pc:docMk/>
          <pc:sldMk cId="0" sldId="498"/>
        </pc:sldMkLst>
        <pc:spChg chg="mod">
          <ac:chgData name="Tilly" userId="28eb7356-61dc-48ef-8408-7c21dafef33f" providerId="ADAL" clId="{52C6B09D-E91F-4395-9F2E-FAB2C2174AA8}" dt="2021-11-09T16:11:30.087" v="136" actId="26606"/>
          <ac:spMkLst>
            <pc:docMk/>
            <pc:sldMk cId="0" sldId="498"/>
            <ac:spMk id="2" creationId="{00000000-0000-0000-0000-000000000000}"/>
          </ac:spMkLst>
        </pc:spChg>
        <pc:spChg chg="mod">
          <ac:chgData name="Tilly" userId="28eb7356-61dc-48ef-8408-7c21dafef33f" providerId="ADAL" clId="{52C6B09D-E91F-4395-9F2E-FAB2C2174AA8}" dt="2021-11-09T16:11:30.087" v="136" actId="26606"/>
          <ac:spMkLst>
            <pc:docMk/>
            <pc:sldMk cId="0" sldId="498"/>
            <ac:spMk id="3" creationId="{00000000-0000-0000-0000-000000000000}"/>
          </ac:spMkLst>
        </pc:spChg>
        <pc:spChg chg="add">
          <ac:chgData name="Tilly" userId="28eb7356-61dc-48ef-8408-7c21dafef33f" providerId="ADAL" clId="{52C6B09D-E91F-4395-9F2E-FAB2C2174AA8}" dt="2021-11-09T16:11:30.087" v="136" actId="26606"/>
          <ac:spMkLst>
            <pc:docMk/>
            <pc:sldMk cId="0" sldId="498"/>
            <ac:spMk id="8" creationId="{3AD318CC-E2A8-4E27-9548-A047A78999B1}"/>
          </ac:spMkLst>
        </pc:spChg>
        <pc:spChg chg="add">
          <ac:chgData name="Tilly" userId="28eb7356-61dc-48ef-8408-7c21dafef33f" providerId="ADAL" clId="{52C6B09D-E91F-4395-9F2E-FAB2C2174AA8}" dt="2021-11-09T16:11:30.087" v="136" actId="26606"/>
          <ac:spMkLst>
            <pc:docMk/>
            <pc:sldMk cId="0" sldId="498"/>
            <ac:spMk id="14" creationId="{2C1BBA94-3F40-40AA-8BB9-E69E25E537C1}"/>
          </ac:spMkLst>
        </pc:spChg>
        <pc:grpChg chg="add">
          <ac:chgData name="Tilly" userId="28eb7356-61dc-48ef-8408-7c21dafef33f" providerId="ADAL" clId="{52C6B09D-E91F-4395-9F2E-FAB2C2174AA8}" dt="2021-11-09T16:11:30.087" v="136" actId="26606"/>
          <ac:grpSpMkLst>
            <pc:docMk/>
            <pc:sldMk cId="0" sldId="498"/>
            <ac:grpSpMk id="10" creationId="{B14B560F-9DD7-4302-A60B-EBD3EF59B073}"/>
          </ac:grpSpMkLst>
        </pc:grpChg>
      </pc:sldChg>
      <pc:sldChg chg="addSp modSp del mod setBg delDesignElem">
        <pc:chgData name="Tilly" userId="28eb7356-61dc-48ef-8408-7c21dafef33f" providerId="ADAL" clId="{52C6B09D-E91F-4395-9F2E-FAB2C2174AA8}" dt="2021-11-10T06:16:18.338" v="2496" actId="47"/>
        <pc:sldMkLst>
          <pc:docMk/>
          <pc:sldMk cId="0" sldId="499"/>
        </pc:sldMkLst>
        <pc:spChg chg="mod">
          <ac:chgData name="Tilly" userId="28eb7356-61dc-48ef-8408-7c21dafef33f" providerId="ADAL" clId="{52C6B09D-E91F-4395-9F2E-FAB2C2174AA8}" dt="2021-11-09T16:13:49.793" v="154" actId="26606"/>
          <ac:spMkLst>
            <pc:docMk/>
            <pc:sldMk cId="0" sldId="499"/>
            <ac:spMk id="5" creationId="{00000000-0000-0000-0000-000000000000}"/>
          </ac:spMkLst>
        </pc:spChg>
        <pc:spChg chg="mod">
          <ac:chgData name="Tilly" userId="28eb7356-61dc-48ef-8408-7c21dafef33f" providerId="ADAL" clId="{52C6B09D-E91F-4395-9F2E-FAB2C2174AA8}" dt="2021-11-09T16:13:49.793" v="154" actId="26606"/>
          <ac:spMkLst>
            <pc:docMk/>
            <pc:sldMk cId="0" sldId="499"/>
            <ac:spMk id="6" creationId="{00000000-0000-0000-0000-000000000000}"/>
          </ac:spMkLst>
        </pc:spChg>
        <pc:spChg chg="add">
          <ac:chgData name="Tilly" userId="28eb7356-61dc-48ef-8408-7c21dafef33f" providerId="ADAL" clId="{52C6B09D-E91F-4395-9F2E-FAB2C2174AA8}" dt="2021-11-09T16:13:49.793" v="154" actId="26606"/>
          <ac:spMkLst>
            <pc:docMk/>
            <pc:sldMk cId="0" sldId="499"/>
            <ac:spMk id="11" creationId="{3AD318CC-E2A8-4E27-9548-A047A78999B1}"/>
          </ac:spMkLst>
        </pc:spChg>
        <pc:spChg chg="add">
          <ac:chgData name="Tilly" userId="28eb7356-61dc-48ef-8408-7c21dafef33f" providerId="ADAL" clId="{52C6B09D-E91F-4395-9F2E-FAB2C2174AA8}" dt="2021-11-09T16:13:49.793" v="154" actId="26606"/>
          <ac:spMkLst>
            <pc:docMk/>
            <pc:sldMk cId="0" sldId="499"/>
            <ac:spMk id="17" creationId="{2C1BBA94-3F40-40AA-8BB9-E69E25E537C1}"/>
          </ac:spMkLst>
        </pc:spChg>
        <pc:grpChg chg="add">
          <ac:chgData name="Tilly" userId="28eb7356-61dc-48ef-8408-7c21dafef33f" providerId="ADAL" clId="{52C6B09D-E91F-4395-9F2E-FAB2C2174AA8}" dt="2021-11-09T16:13:49.793" v="154" actId="26606"/>
          <ac:grpSpMkLst>
            <pc:docMk/>
            <pc:sldMk cId="0" sldId="499"/>
            <ac:grpSpMk id="13" creationId="{B14B560F-9DD7-4302-A60B-EBD3EF59B073}"/>
          </ac:grpSpMkLst>
        </pc:grpChg>
      </pc:sldChg>
      <pc:sldChg chg="addSp modSp del mod setBg delDesignElem">
        <pc:chgData name="Tilly" userId="28eb7356-61dc-48ef-8408-7c21dafef33f" providerId="ADAL" clId="{52C6B09D-E91F-4395-9F2E-FAB2C2174AA8}" dt="2021-11-10T06:16:28.619" v="2497" actId="47"/>
        <pc:sldMkLst>
          <pc:docMk/>
          <pc:sldMk cId="0" sldId="500"/>
        </pc:sldMkLst>
        <pc:spChg chg="mod">
          <ac:chgData name="Tilly" userId="28eb7356-61dc-48ef-8408-7c21dafef33f" providerId="ADAL" clId="{52C6B09D-E91F-4395-9F2E-FAB2C2174AA8}" dt="2021-11-09T16:13:53.193" v="155" actId="26606"/>
          <ac:spMkLst>
            <pc:docMk/>
            <pc:sldMk cId="0" sldId="500"/>
            <ac:spMk id="2" creationId="{00000000-0000-0000-0000-000000000000}"/>
          </ac:spMkLst>
        </pc:spChg>
        <pc:spChg chg="mod">
          <ac:chgData name="Tilly" userId="28eb7356-61dc-48ef-8408-7c21dafef33f" providerId="ADAL" clId="{52C6B09D-E91F-4395-9F2E-FAB2C2174AA8}" dt="2021-11-09T16:13:53.193" v="155" actId="26606"/>
          <ac:spMkLst>
            <pc:docMk/>
            <pc:sldMk cId="0" sldId="500"/>
            <ac:spMk id="3" creationId="{00000000-0000-0000-0000-000000000000}"/>
          </ac:spMkLst>
        </pc:spChg>
        <pc:spChg chg="add">
          <ac:chgData name="Tilly" userId="28eb7356-61dc-48ef-8408-7c21dafef33f" providerId="ADAL" clId="{52C6B09D-E91F-4395-9F2E-FAB2C2174AA8}" dt="2021-11-09T16:13:53.193" v="155" actId="26606"/>
          <ac:spMkLst>
            <pc:docMk/>
            <pc:sldMk cId="0" sldId="500"/>
            <ac:spMk id="8" creationId="{3AD318CC-E2A8-4E27-9548-A047A78999B1}"/>
          </ac:spMkLst>
        </pc:spChg>
        <pc:spChg chg="add">
          <ac:chgData name="Tilly" userId="28eb7356-61dc-48ef-8408-7c21dafef33f" providerId="ADAL" clId="{52C6B09D-E91F-4395-9F2E-FAB2C2174AA8}" dt="2021-11-09T16:13:53.193" v="155" actId="26606"/>
          <ac:spMkLst>
            <pc:docMk/>
            <pc:sldMk cId="0" sldId="500"/>
            <ac:spMk id="14" creationId="{2C1BBA94-3F40-40AA-8BB9-E69E25E537C1}"/>
          </ac:spMkLst>
        </pc:spChg>
        <pc:grpChg chg="add">
          <ac:chgData name="Tilly" userId="28eb7356-61dc-48ef-8408-7c21dafef33f" providerId="ADAL" clId="{52C6B09D-E91F-4395-9F2E-FAB2C2174AA8}" dt="2021-11-09T16:13:53.193" v="155" actId="26606"/>
          <ac:grpSpMkLst>
            <pc:docMk/>
            <pc:sldMk cId="0" sldId="500"/>
            <ac:grpSpMk id="10" creationId="{B14B560F-9DD7-4302-A60B-EBD3EF59B073}"/>
          </ac:grpSpMkLst>
        </pc:grpChg>
      </pc:sldChg>
      <pc:sldChg chg="addSp modSp add del mod setBg delDesignElem">
        <pc:chgData name="Tilly" userId="28eb7356-61dc-48ef-8408-7c21dafef33f" providerId="ADAL" clId="{52C6B09D-E91F-4395-9F2E-FAB2C2174AA8}" dt="2021-11-10T06:28:57.503" v="2808" actId="47"/>
        <pc:sldMkLst>
          <pc:docMk/>
          <pc:sldMk cId="0" sldId="501"/>
        </pc:sldMkLst>
        <pc:spChg chg="mod">
          <ac:chgData name="Tilly" userId="28eb7356-61dc-48ef-8408-7c21dafef33f" providerId="ADAL" clId="{52C6B09D-E91F-4395-9F2E-FAB2C2174AA8}" dt="2021-11-09T16:13:57.113" v="156" actId="26606"/>
          <ac:spMkLst>
            <pc:docMk/>
            <pc:sldMk cId="0" sldId="501"/>
            <ac:spMk id="2" creationId="{00000000-0000-0000-0000-000000000000}"/>
          </ac:spMkLst>
        </pc:spChg>
        <pc:spChg chg="mod">
          <ac:chgData name="Tilly" userId="28eb7356-61dc-48ef-8408-7c21dafef33f" providerId="ADAL" clId="{52C6B09D-E91F-4395-9F2E-FAB2C2174AA8}" dt="2021-11-09T16:13:57.113" v="156" actId="26606"/>
          <ac:spMkLst>
            <pc:docMk/>
            <pc:sldMk cId="0" sldId="501"/>
            <ac:spMk id="3" creationId="{00000000-0000-0000-0000-000000000000}"/>
          </ac:spMkLst>
        </pc:spChg>
        <pc:spChg chg="add">
          <ac:chgData name="Tilly" userId="28eb7356-61dc-48ef-8408-7c21dafef33f" providerId="ADAL" clId="{52C6B09D-E91F-4395-9F2E-FAB2C2174AA8}" dt="2021-11-09T16:13:57.113" v="156" actId="26606"/>
          <ac:spMkLst>
            <pc:docMk/>
            <pc:sldMk cId="0" sldId="501"/>
            <ac:spMk id="8" creationId="{3AD318CC-E2A8-4E27-9548-A047A78999B1}"/>
          </ac:spMkLst>
        </pc:spChg>
        <pc:spChg chg="add">
          <ac:chgData name="Tilly" userId="28eb7356-61dc-48ef-8408-7c21dafef33f" providerId="ADAL" clId="{52C6B09D-E91F-4395-9F2E-FAB2C2174AA8}" dt="2021-11-09T16:13:57.113" v="156" actId="26606"/>
          <ac:spMkLst>
            <pc:docMk/>
            <pc:sldMk cId="0" sldId="501"/>
            <ac:spMk id="14" creationId="{2C1BBA94-3F40-40AA-8BB9-E69E25E537C1}"/>
          </ac:spMkLst>
        </pc:spChg>
        <pc:grpChg chg="add">
          <ac:chgData name="Tilly" userId="28eb7356-61dc-48ef-8408-7c21dafef33f" providerId="ADAL" clId="{52C6B09D-E91F-4395-9F2E-FAB2C2174AA8}" dt="2021-11-09T16:13:57.113" v="156" actId="26606"/>
          <ac:grpSpMkLst>
            <pc:docMk/>
            <pc:sldMk cId="0" sldId="501"/>
            <ac:grpSpMk id="10" creationId="{B14B560F-9DD7-4302-A60B-EBD3EF59B073}"/>
          </ac:grpSpMkLst>
        </pc:grpChg>
      </pc:sldChg>
      <pc:sldChg chg="addSp modSp del mod setBg delDesignElem">
        <pc:chgData name="Tilly" userId="28eb7356-61dc-48ef-8408-7c21dafef33f" providerId="ADAL" clId="{52C6B09D-E91F-4395-9F2E-FAB2C2174AA8}" dt="2021-11-10T06:07:27.012" v="2482" actId="47"/>
        <pc:sldMkLst>
          <pc:docMk/>
          <pc:sldMk cId="0" sldId="502"/>
        </pc:sldMkLst>
        <pc:spChg chg="mod">
          <ac:chgData name="Tilly" userId="28eb7356-61dc-48ef-8408-7c21dafef33f" providerId="ADAL" clId="{52C6B09D-E91F-4395-9F2E-FAB2C2174AA8}" dt="2021-11-09T16:12:22.985" v="141" actId="26606"/>
          <ac:spMkLst>
            <pc:docMk/>
            <pc:sldMk cId="0" sldId="502"/>
            <ac:spMk id="2" creationId="{00000000-0000-0000-0000-000000000000}"/>
          </ac:spMkLst>
        </pc:spChg>
        <pc:spChg chg="mod">
          <ac:chgData name="Tilly" userId="28eb7356-61dc-48ef-8408-7c21dafef33f" providerId="ADAL" clId="{52C6B09D-E91F-4395-9F2E-FAB2C2174AA8}" dt="2021-11-09T16:12:22.985" v="141" actId="26606"/>
          <ac:spMkLst>
            <pc:docMk/>
            <pc:sldMk cId="0" sldId="502"/>
            <ac:spMk id="3" creationId="{00000000-0000-0000-0000-000000000000}"/>
          </ac:spMkLst>
        </pc:spChg>
        <pc:spChg chg="add">
          <ac:chgData name="Tilly" userId="28eb7356-61dc-48ef-8408-7c21dafef33f" providerId="ADAL" clId="{52C6B09D-E91F-4395-9F2E-FAB2C2174AA8}" dt="2021-11-09T16:12:22.985" v="141" actId="26606"/>
          <ac:spMkLst>
            <pc:docMk/>
            <pc:sldMk cId="0" sldId="502"/>
            <ac:spMk id="8" creationId="{3AD318CC-E2A8-4E27-9548-A047A78999B1}"/>
          </ac:spMkLst>
        </pc:spChg>
        <pc:spChg chg="add">
          <ac:chgData name="Tilly" userId="28eb7356-61dc-48ef-8408-7c21dafef33f" providerId="ADAL" clId="{52C6B09D-E91F-4395-9F2E-FAB2C2174AA8}" dt="2021-11-09T16:12:22.985" v="141" actId="26606"/>
          <ac:spMkLst>
            <pc:docMk/>
            <pc:sldMk cId="0" sldId="502"/>
            <ac:spMk id="14" creationId="{2C1BBA94-3F40-40AA-8BB9-E69E25E537C1}"/>
          </ac:spMkLst>
        </pc:spChg>
        <pc:grpChg chg="add">
          <ac:chgData name="Tilly" userId="28eb7356-61dc-48ef-8408-7c21dafef33f" providerId="ADAL" clId="{52C6B09D-E91F-4395-9F2E-FAB2C2174AA8}" dt="2021-11-09T16:12:22.985" v="141" actId="26606"/>
          <ac:grpSpMkLst>
            <pc:docMk/>
            <pc:sldMk cId="0" sldId="502"/>
            <ac:grpSpMk id="10" creationId="{B14B560F-9DD7-4302-A60B-EBD3EF59B073}"/>
          </ac:grpSpMkLst>
        </pc:grpChg>
      </pc:sldChg>
      <pc:sldChg chg="addSp modSp del mod setBg delDesignElem">
        <pc:chgData name="Tilly" userId="28eb7356-61dc-48ef-8408-7c21dafef33f" providerId="ADAL" clId="{52C6B09D-E91F-4395-9F2E-FAB2C2174AA8}" dt="2021-11-10T06:07:28.832" v="2483" actId="47"/>
        <pc:sldMkLst>
          <pc:docMk/>
          <pc:sldMk cId="0" sldId="503"/>
        </pc:sldMkLst>
        <pc:spChg chg="mod">
          <ac:chgData name="Tilly" userId="28eb7356-61dc-48ef-8408-7c21dafef33f" providerId="ADAL" clId="{52C6B09D-E91F-4395-9F2E-FAB2C2174AA8}" dt="2021-11-09T16:12:27.200" v="142" actId="26606"/>
          <ac:spMkLst>
            <pc:docMk/>
            <pc:sldMk cId="0" sldId="503"/>
            <ac:spMk id="2" creationId="{00000000-0000-0000-0000-000000000000}"/>
          </ac:spMkLst>
        </pc:spChg>
        <pc:spChg chg="mod">
          <ac:chgData name="Tilly" userId="28eb7356-61dc-48ef-8408-7c21dafef33f" providerId="ADAL" clId="{52C6B09D-E91F-4395-9F2E-FAB2C2174AA8}" dt="2021-11-09T16:12:27.200" v="142" actId="26606"/>
          <ac:spMkLst>
            <pc:docMk/>
            <pc:sldMk cId="0" sldId="503"/>
            <ac:spMk id="3" creationId="{00000000-0000-0000-0000-000000000000}"/>
          </ac:spMkLst>
        </pc:spChg>
        <pc:spChg chg="add">
          <ac:chgData name="Tilly" userId="28eb7356-61dc-48ef-8408-7c21dafef33f" providerId="ADAL" clId="{52C6B09D-E91F-4395-9F2E-FAB2C2174AA8}" dt="2021-11-09T16:12:27.200" v="142" actId="26606"/>
          <ac:spMkLst>
            <pc:docMk/>
            <pc:sldMk cId="0" sldId="503"/>
            <ac:spMk id="8" creationId="{3AD318CC-E2A8-4E27-9548-A047A78999B1}"/>
          </ac:spMkLst>
        </pc:spChg>
        <pc:spChg chg="add">
          <ac:chgData name="Tilly" userId="28eb7356-61dc-48ef-8408-7c21dafef33f" providerId="ADAL" clId="{52C6B09D-E91F-4395-9F2E-FAB2C2174AA8}" dt="2021-11-09T16:12:27.200" v="142" actId="26606"/>
          <ac:spMkLst>
            <pc:docMk/>
            <pc:sldMk cId="0" sldId="503"/>
            <ac:spMk id="14" creationId="{2C1BBA94-3F40-40AA-8BB9-E69E25E537C1}"/>
          </ac:spMkLst>
        </pc:spChg>
        <pc:grpChg chg="add">
          <ac:chgData name="Tilly" userId="28eb7356-61dc-48ef-8408-7c21dafef33f" providerId="ADAL" clId="{52C6B09D-E91F-4395-9F2E-FAB2C2174AA8}" dt="2021-11-09T16:12:27.200" v="142" actId="26606"/>
          <ac:grpSpMkLst>
            <pc:docMk/>
            <pc:sldMk cId="0" sldId="503"/>
            <ac:grpSpMk id="10" creationId="{B14B560F-9DD7-4302-A60B-EBD3EF59B073}"/>
          </ac:grpSpMkLst>
        </pc:grpChg>
      </pc:sldChg>
      <pc:sldChg chg="addSp modSp del mod setBg delDesignElem">
        <pc:chgData name="Tilly" userId="28eb7356-61dc-48ef-8408-7c21dafef33f" providerId="ADAL" clId="{52C6B09D-E91F-4395-9F2E-FAB2C2174AA8}" dt="2021-11-10T06:07:33.365" v="2484" actId="47"/>
        <pc:sldMkLst>
          <pc:docMk/>
          <pc:sldMk cId="0" sldId="504"/>
        </pc:sldMkLst>
        <pc:spChg chg="mod">
          <ac:chgData name="Tilly" userId="28eb7356-61dc-48ef-8408-7c21dafef33f" providerId="ADAL" clId="{52C6B09D-E91F-4395-9F2E-FAB2C2174AA8}" dt="2021-11-09T16:12:31.125" v="143" actId="26606"/>
          <ac:spMkLst>
            <pc:docMk/>
            <pc:sldMk cId="0" sldId="504"/>
            <ac:spMk id="2" creationId="{00000000-0000-0000-0000-000000000000}"/>
          </ac:spMkLst>
        </pc:spChg>
        <pc:spChg chg="mod">
          <ac:chgData name="Tilly" userId="28eb7356-61dc-48ef-8408-7c21dafef33f" providerId="ADAL" clId="{52C6B09D-E91F-4395-9F2E-FAB2C2174AA8}" dt="2021-11-09T16:12:31.125" v="143" actId="26606"/>
          <ac:spMkLst>
            <pc:docMk/>
            <pc:sldMk cId="0" sldId="504"/>
            <ac:spMk id="3" creationId="{00000000-0000-0000-0000-000000000000}"/>
          </ac:spMkLst>
        </pc:spChg>
        <pc:spChg chg="add">
          <ac:chgData name="Tilly" userId="28eb7356-61dc-48ef-8408-7c21dafef33f" providerId="ADAL" clId="{52C6B09D-E91F-4395-9F2E-FAB2C2174AA8}" dt="2021-11-09T16:12:31.125" v="143" actId="26606"/>
          <ac:spMkLst>
            <pc:docMk/>
            <pc:sldMk cId="0" sldId="504"/>
            <ac:spMk id="8" creationId="{3AD318CC-E2A8-4E27-9548-A047A78999B1}"/>
          </ac:spMkLst>
        </pc:spChg>
        <pc:spChg chg="add">
          <ac:chgData name="Tilly" userId="28eb7356-61dc-48ef-8408-7c21dafef33f" providerId="ADAL" clId="{52C6B09D-E91F-4395-9F2E-FAB2C2174AA8}" dt="2021-11-09T16:12:31.125" v="143" actId="26606"/>
          <ac:spMkLst>
            <pc:docMk/>
            <pc:sldMk cId="0" sldId="504"/>
            <ac:spMk id="14" creationId="{2C1BBA94-3F40-40AA-8BB9-E69E25E537C1}"/>
          </ac:spMkLst>
        </pc:spChg>
        <pc:grpChg chg="add">
          <ac:chgData name="Tilly" userId="28eb7356-61dc-48ef-8408-7c21dafef33f" providerId="ADAL" clId="{52C6B09D-E91F-4395-9F2E-FAB2C2174AA8}" dt="2021-11-09T16:12:31.125" v="143" actId="26606"/>
          <ac:grpSpMkLst>
            <pc:docMk/>
            <pc:sldMk cId="0" sldId="504"/>
            <ac:grpSpMk id="10" creationId="{B14B560F-9DD7-4302-A60B-EBD3EF59B073}"/>
          </ac:grpSpMkLst>
        </pc:grpChg>
      </pc:sldChg>
      <pc:sldChg chg="addSp modSp del mod setBg delDesignElem">
        <pc:chgData name="Tilly" userId="28eb7356-61dc-48ef-8408-7c21dafef33f" providerId="ADAL" clId="{52C6B09D-E91F-4395-9F2E-FAB2C2174AA8}" dt="2021-11-10T06:07:49.759" v="2485" actId="47"/>
        <pc:sldMkLst>
          <pc:docMk/>
          <pc:sldMk cId="0" sldId="505"/>
        </pc:sldMkLst>
        <pc:spChg chg="mod">
          <ac:chgData name="Tilly" userId="28eb7356-61dc-48ef-8408-7c21dafef33f" providerId="ADAL" clId="{52C6B09D-E91F-4395-9F2E-FAB2C2174AA8}" dt="2021-11-09T16:12:36.364" v="144" actId="26606"/>
          <ac:spMkLst>
            <pc:docMk/>
            <pc:sldMk cId="0" sldId="505"/>
            <ac:spMk id="2" creationId="{00000000-0000-0000-0000-000000000000}"/>
          </ac:spMkLst>
        </pc:spChg>
        <pc:spChg chg="mod">
          <ac:chgData name="Tilly" userId="28eb7356-61dc-48ef-8408-7c21dafef33f" providerId="ADAL" clId="{52C6B09D-E91F-4395-9F2E-FAB2C2174AA8}" dt="2021-11-09T16:12:36.364" v="144" actId="26606"/>
          <ac:spMkLst>
            <pc:docMk/>
            <pc:sldMk cId="0" sldId="505"/>
            <ac:spMk id="3" creationId="{00000000-0000-0000-0000-000000000000}"/>
          </ac:spMkLst>
        </pc:spChg>
        <pc:spChg chg="add">
          <ac:chgData name="Tilly" userId="28eb7356-61dc-48ef-8408-7c21dafef33f" providerId="ADAL" clId="{52C6B09D-E91F-4395-9F2E-FAB2C2174AA8}" dt="2021-11-09T16:12:36.364" v="144" actId="26606"/>
          <ac:spMkLst>
            <pc:docMk/>
            <pc:sldMk cId="0" sldId="505"/>
            <ac:spMk id="8" creationId="{3AD318CC-E2A8-4E27-9548-A047A78999B1}"/>
          </ac:spMkLst>
        </pc:spChg>
        <pc:spChg chg="add">
          <ac:chgData name="Tilly" userId="28eb7356-61dc-48ef-8408-7c21dafef33f" providerId="ADAL" clId="{52C6B09D-E91F-4395-9F2E-FAB2C2174AA8}" dt="2021-11-09T16:12:36.364" v="144" actId="26606"/>
          <ac:spMkLst>
            <pc:docMk/>
            <pc:sldMk cId="0" sldId="505"/>
            <ac:spMk id="14" creationId="{2C1BBA94-3F40-40AA-8BB9-E69E25E537C1}"/>
          </ac:spMkLst>
        </pc:spChg>
        <pc:grpChg chg="add">
          <ac:chgData name="Tilly" userId="28eb7356-61dc-48ef-8408-7c21dafef33f" providerId="ADAL" clId="{52C6B09D-E91F-4395-9F2E-FAB2C2174AA8}" dt="2021-11-09T16:12:36.364" v="144" actId="26606"/>
          <ac:grpSpMkLst>
            <pc:docMk/>
            <pc:sldMk cId="0" sldId="505"/>
            <ac:grpSpMk id="10" creationId="{B14B560F-9DD7-4302-A60B-EBD3EF59B073}"/>
          </ac:grpSpMkLst>
        </pc:grpChg>
      </pc:sldChg>
      <pc:sldChg chg="modSp del mod">
        <pc:chgData name="Tilly" userId="28eb7356-61dc-48ef-8408-7c21dafef33f" providerId="ADAL" clId="{52C6B09D-E91F-4395-9F2E-FAB2C2174AA8}" dt="2021-11-09T19:04:47.615" v="484" actId="47"/>
        <pc:sldMkLst>
          <pc:docMk/>
          <pc:sldMk cId="2569951139" sldId="506"/>
        </pc:sldMkLst>
        <pc:spChg chg="mod">
          <ac:chgData name="Tilly" userId="28eb7356-61dc-48ef-8408-7c21dafef33f" providerId="ADAL" clId="{52C6B09D-E91F-4395-9F2E-FAB2C2174AA8}" dt="2021-11-04T15:07:10.898" v="70" actId="27636"/>
          <ac:spMkLst>
            <pc:docMk/>
            <pc:sldMk cId="2569951139" sldId="506"/>
            <ac:spMk id="3" creationId="{00000000-0000-0000-0000-000000000000}"/>
          </ac:spMkLst>
        </pc:spChg>
      </pc:sldChg>
      <pc:sldChg chg="addSp delSp modSp add del mod setBg">
        <pc:chgData name="Tilly" userId="28eb7356-61dc-48ef-8408-7c21dafef33f" providerId="ADAL" clId="{52C6B09D-E91F-4395-9F2E-FAB2C2174AA8}" dt="2021-11-10T05:58:59.341" v="2377" actId="14100"/>
        <pc:sldMkLst>
          <pc:docMk/>
          <pc:sldMk cId="0" sldId="507"/>
        </pc:sldMkLst>
        <pc:spChg chg="mod">
          <ac:chgData name="Tilly" userId="28eb7356-61dc-48ef-8408-7c21dafef33f" providerId="ADAL" clId="{52C6B09D-E91F-4395-9F2E-FAB2C2174AA8}" dt="2021-11-10T05:58:37.279" v="2372" actId="14100"/>
          <ac:spMkLst>
            <pc:docMk/>
            <pc:sldMk cId="0" sldId="507"/>
            <ac:spMk id="2" creationId="{00000000-0000-0000-0000-000000000000}"/>
          </ac:spMkLst>
        </pc:spChg>
        <pc:spChg chg="mod">
          <ac:chgData name="Tilly" userId="28eb7356-61dc-48ef-8408-7c21dafef33f" providerId="ADAL" clId="{52C6B09D-E91F-4395-9F2E-FAB2C2174AA8}" dt="2021-11-10T05:58:59.341" v="2377" actId="14100"/>
          <ac:spMkLst>
            <pc:docMk/>
            <pc:sldMk cId="0" sldId="507"/>
            <ac:spMk id="3" creationId="{00000000-0000-0000-0000-000000000000}"/>
          </ac:spMkLst>
        </pc:spChg>
        <pc:spChg chg="add del">
          <ac:chgData name="Tilly" userId="28eb7356-61dc-48ef-8408-7c21dafef33f" providerId="ADAL" clId="{52C6B09D-E91F-4395-9F2E-FAB2C2174AA8}" dt="2021-11-10T05:57:42.520" v="2365" actId="26606"/>
          <ac:spMkLst>
            <pc:docMk/>
            <pc:sldMk cId="0" sldId="507"/>
            <ac:spMk id="8" creationId="{100EDD19-6802-4EC3-95CE-CFFAB042CFD6}"/>
          </ac:spMkLst>
        </pc:spChg>
        <pc:spChg chg="add del">
          <ac:chgData name="Tilly" userId="28eb7356-61dc-48ef-8408-7c21dafef33f" providerId="ADAL" clId="{52C6B09D-E91F-4395-9F2E-FAB2C2174AA8}" dt="2021-11-10T05:57:42.520" v="2365" actId="26606"/>
          <ac:spMkLst>
            <pc:docMk/>
            <pc:sldMk cId="0" sldId="507"/>
            <ac:spMk id="10" creationId="{DB17E863-922E-4C26-BD64-E8FD41D28661}"/>
          </ac:spMkLst>
        </pc:spChg>
        <pc:spChg chg="add">
          <ac:chgData name="Tilly" userId="28eb7356-61dc-48ef-8408-7c21dafef33f" providerId="ADAL" clId="{52C6B09D-E91F-4395-9F2E-FAB2C2174AA8}" dt="2021-11-10T05:57:42.520" v="2365" actId="26606"/>
          <ac:spMkLst>
            <pc:docMk/>
            <pc:sldMk cId="0" sldId="507"/>
            <ac:spMk id="15" creationId="{5E39A796-BE83-48B1-B33F-35C4A32AAB57}"/>
          </ac:spMkLst>
        </pc:spChg>
        <pc:spChg chg="add">
          <ac:chgData name="Tilly" userId="28eb7356-61dc-48ef-8408-7c21dafef33f" providerId="ADAL" clId="{52C6B09D-E91F-4395-9F2E-FAB2C2174AA8}" dt="2021-11-10T05:57:42.520" v="2365" actId="26606"/>
          <ac:spMkLst>
            <pc:docMk/>
            <pc:sldMk cId="0" sldId="507"/>
            <ac:spMk id="17" creationId="{72F84B47-E267-4194-8194-831DB7B5547F}"/>
          </ac:spMkLst>
        </pc:spChg>
        <pc:picChg chg="add mod">
          <ac:chgData name="Tilly" userId="28eb7356-61dc-48ef-8408-7c21dafef33f" providerId="ADAL" clId="{52C6B09D-E91F-4395-9F2E-FAB2C2174AA8}" dt="2021-11-10T05:57:42.520" v="2365" actId="26606"/>
          <ac:picMkLst>
            <pc:docMk/>
            <pc:sldMk cId="0" sldId="507"/>
            <ac:picMk id="4" creationId="{40C12066-41BD-49E6-9DAC-F7BADA540A42}"/>
          </ac:picMkLst>
        </pc:picChg>
      </pc:sldChg>
      <pc:sldChg chg="modSp del mod">
        <pc:chgData name="Tilly" userId="28eb7356-61dc-48ef-8408-7c21dafef33f" providerId="ADAL" clId="{52C6B09D-E91F-4395-9F2E-FAB2C2174AA8}" dt="2021-11-10T05:34:15.642" v="1925" actId="47"/>
        <pc:sldMkLst>
          <pc:docMk/>
          <pc:sldMk cId="0" sldId="508"/>
        </pc:sldMkLst>
        <pc:spChg chg="mod">
          <ac:chgData name="Tilly" userId="28eb7356-61dc-48ef-8408-7c21dafef33f" providerId="ADAL" clId="{52C6B09D-E91F-4395-9F2E-FAB2C2174AA8}" dt="2021-11-04T15:07:10.924" v="79" actId="27636"/>
          <ac:spMkLst>
            <pc:docMk/>
            <pc:sldMk cId="0" sldId="508"/>
            <ac:spMk id="2" creationId="{00000000-0000-0000-0000-000000000000}"/>
          </ac:spMkLst>
        </pc:spChg>
      </pc:sldChg>
      <pc:sldChg chg="modSp del mod">
        <pc:chgData name="Tilly" userId="28eb7356-61dc-48ef-8408-7c21dafef33f" providerId="ADAL" clId="{52C6B09D-E91F-4395-9F2E-FAB2C2174AA8}" dt="2021-11-10T05:35:18.884" v="1975" actId="47"/>
        <pc:sldMkLst>
          <pc:docMk/>
          <pc:sldMk cId="0" sldId="509"/>
        </pc:sldMkLst>
        <pc:spChg chg="mod">
          <ac:chgData name="Tilly" userId="28eb7356-61dc-48ef-8408-7c21dafef33f" providerId="ADAL" clId="{52C6B09D-E91F-4395-9F2E-FAB2C2174AA8}" dt="2021-11-04T15:07:10.928" v="82" actId="27636"/>
          <ac:spMkLst>
            <pc:docMk/>
            <pc:sldMk cId="0" sldId="509"/>
            <ac:spMk id="2" creationId="{00000000-0000-0000-0000-000000000000}"/>
          </ac:spMkLst>
        </pc:spChg>
      </pc:sldChg>
      <pc:sldChg chg="del">
        <pc:chgData name="Tilly" userId="28eb7356-61dc-48ef-8408-7c21dafef33f" providerId="ADAL" clId="{52C6B09D-E91F-4395-9F2E-FAB2C2174AA8}" dt="2021-11-10T05:37:27.922" v="2014" actId="47"/>
        <pc:sldMkLst>
          <pc:docMk/>
          <pc:sldMk cId="0" sldId="510"/>
        </pc:sldMkLst>
      </pc:sldChg>
      <pc:sldChg chg="addSp delSp modSp mod setBg modNotesTx">
        <pc:chgData name="Tilly" userId="28eb7356-61dc-48ef-8408-7c21dafef33f" providerId="ADAL" clId="{52C6B09D-E91F-4395-9F2E-FAB2C2174AA8}" dt="2021-11-10T09:31:09" v="3035" actId="313"/>
        <pc:sldMkLst>
          <pc:docMk/>
          <pc:sldMk cId="3324362296" sldId="511"/>
        </pc:sldMkLst>
        <pc:spChg chg="mod">
          <ac:chgData name="Tilly" userId="28eb7356-61dc-48ef-8408-7c21dafef33f" providerId="ADAL" clId="{52C6B09D-E91F-4395-9F2E-FAB2C2174AA8}" dt="2021-11-10T05:52:15.227" v="2182" actId="20577"/>
          <ac:spMkLst>
            <pc:docMk/>
            <pc:sldMk cId="3324362296" sldId="511"/>
            <ac:spMk id="2" creationId="{00000000-0000-0000-0000-000000000000}"/>
          </ac:spMkLst>
        </pc:spChg>
        <pc:spChg chg="del">
          <ac:chgData name="Tilly" userId="28eb7356-61dc-48ef-8408-7c21dafef33f" providerId="ADAL" clId="{52C6B09D-E91F-4395-9F2E-FAB2C2174AA8}" dt="2021-11-10T05:51:42.756" v="2132" actId="26606"/>
          <ac:spMkLst>
            <pc:docMk/>
            <pc:sldMk cId="3324362296" sldId="511"/>
            <ac:spMk id="3" creationId="{00000000-0000-0000-0000-000000000000}"/>
          </ac:spMkLst>
        </pc:spChg>
        <pc:spChg chg="add">
          <ac:chgData name="Tilly" userId="28eb7356-61dc-48ef-8408-7c21dafef33f" providerId="ADAL" clId="{52C6B09D-E91F-4395-9F2E-FAB2C2174AA8}" dt="2021-11-10T05:51:42.756" v="2132" actId="26606"/>
          <ac:spMkLst>
            <pc:docMk/>
            <pc:sldMk cId="3324362296" sldId="511"/>
            <ac:spMk id="9" creationId="{2E442304-DDBD-4F7B-8017-36BCC863FB40}"/>
          </ac:spMkLst>
        </pc:spChg>
        <pc:spChg chg="add">
          <ac:chgData name="Tilly" userId="28eb7356-61dc-48ef-8408-7c21dafef33f" providerId="ADAL" clId="{52C6B09D-E91F-4395-9F2E-FAB2C2174AA8}" dt="2021-11-10T05:51:42.756" v="2132" actId="26606"/>
          <ac:spMkLst>
            <pc:docMk/>
            <pc:sldMk cId="3324362296" sldId="511"/>
            <ac:spMk id="11" creationId="{5E107275-3853-46FD-A241-DE4355A42675}"/>
          </ac:spMkLst>
        </pc:spChg>
        <pc:graphicFrameChg chg="add">
          <ac:chgData name="Tilly" userId="28eb7356-61dc-48ef-8408-7c21dafef33f" providerId="ADAL" clId="{52C6B09D-E91F-4395-9F2E-FAB2C2174AA8}" dt="2021-11-10T05:51:42.756" v="2132" actId="26606"/>
          <ac:graphicFrameMkLst>
            <pc:docMk/>
            <pc:sldMk cId="3324362296" sldId="511"/>
            <ac:graphicFrameMk id="5" creationId="{8FD0D235-5B7D-4B0A-919B-FB55B803D90A}"/>
          </ac:graphicFrameMkLst>
        </pc:graphicFrameChg>
      </pc:sldChg>
      <pc:sldChg chg="del">
        <pc:chgData name="Tilly" userId="28eb7356-61dc-48ef-8408-7c21dafef33f" providerId="ADAL" clId="{52C6B09D-E91F-4395-9F2E-FAB2C2174AA8}" dt="2021-11-10T05:42:56.424" v="2056" actId="47"/>
        <pc:sldMkLst>
          <pc:docMk/>
          <pc:sldMk cId="532396698" sldId="512"/>
        </pc:sldMkLst>
      </pc:sldChg>
      <pc:sldChg chg="addSp delSp modSp new mod setBg">
        <pc:chgData name="Tilly" userId="28eb7356-61dc-48ef-8408-7c21dafef33f" providerId="ADAL" clId="{52C6B09D-E91F-4395-9F2E-FAB2C2174AA8}" dt="2021-11-10T05:28:40.725" v="1777" actId="26606"/>
        <pc:sldMkLst>
          <pc:docMk/>
          <pc:sldMk cId="2006089997" sldId="513"/>
        </pc:sldMkLst>
        <pc:spChg chg="mod">
          <ac:chgData name="Tilly" userId="28eb7356-61dc-48ef-8408-7c21dafef33f" providerId="ADAL" clId="{52C6B09D-E91F-4395-9F2E-FAB2C2174AA8}" dt="2021-11-10T05:28:40.725" v="1777" actId="26606"/>
          <ac:spMkLst>
            <pc:docMk/>
            <pc:sldMk cId="2006089997" sldId="513"/>
            <ac:spMk id="2" creationId="{BB05EB23-F4AF-4209-86E4-9B681B46309B}"/>
          </ac:spMkLst>
        </pc:spChg>
        <pc:spChg chg="del mod">
          <ac:chgData name="Tilly" userId="28eb7356-61dc-48ef-8408-7c21dafef33f" providerId="ADAL" clId="{52C6B09D-E91F-4395-9F2E-FAB2C2174AA8}" dt="2021-11-10T05:28:40.725" v="1777" actId="26606"/>
          <ac:spMkLst>
            <pc:docMk/>
            <pc:sldMk cId="2006089997" sldId="513"/>
            <ac:spMk id="3" creationId="{9111C26D-38DE-45C5-AF63-19D580CCA949}"/>
          </ac:spMkLst>
        </pc:spChg>
        <pc:spChg chg="add">
          <ac:chgData name="Tilly" userId="28eb7356-61dc-48ef-8408-7c21dafef33f" providerId="ADAL" clId="{52C6B09D-E91F-4395-9F2E-FAB2C2174AA8}" dt="2021-11-10T05:28:40.725" v="1777" actId="26606"/>
          <ac:spMkLst>
            <pc:docMk/>
            <pc:sldMk cId="2006089997" sldId="513"/>
            <ac:spMk id="9" creationId="{B819A166-7571-4003-A6B8-B62034C3ED30}"/>
          </ac:spMkLst>
        </pc:spChg>
        <pc:graphicFrameChg chg="add">
          <ac:chgData name="Tilly" userId="28eb7356-61dc-48ef-8408-7c21dafef33f" providerId="ADAL" clId="{52C6B09D-E91F-4395-9F2E-FAB2C2174AA8}" dt="2021-11-10T05:28:40.725" v="1777" actId="26606"/>
          <ac:graphicFrameMkLst>
            <pc:docMk/>
            <pc:sldMk cId="2006089997" sldId="513"/>
            <ac:graphicFrameMk id="5" creationId="{95068EF9-CB26-4624-9CF4-10DE9C0F4F19}"/>
          </ac:graphicFrameMkLst>
        </pc:graphicFrameChg>
      </pc:sldChg>
      <pc:sldChg chg="addSp modSp new mod ord setBg">
        <pc:chgData name="Tilly" userId="28eb7356-61dc-48ef-8408-7c21dafef33f" providerId="ADAL" clId="{52C6B09D-E91F-4395-9F2E-FAB2C2174AA8}" dt="2021-11-10T09:36:50.312" v="3241" actId="5793"/>
        <pc:sldMkLst>
          <pc:docMk/>
          <pc:sldMk cId="1820265704" sldId="514"/>
        </pc:sldMkLst>
        <pc:spChg chg="mod">
          <ac:chgData name="Tilly" userId="28eb7356-61dc-48ef-8408-7c21dafef33f" providerId="ADAL" clId="{52C6B09D-E91F-4395-9F2E-FAB2C2174AA8}" dt="2021-11-10T05:27:35.692" v="1746" actId="26606"/>
          <ac:spMkLst>
            <pc:docMk/>
            <pc:sldMk cId="1820265704" sldId="514"/>
            <ac:spMk id="2" creationId="{06D08BFA-1654-4D52-A3CF-D5B7732F3FAB}"/>
          </ac:spMkLst>
        </pc:spChg>
        <pc:spChg chg="mod">
          <ac:chgData name="Tilly" userId="28eb7356-61dc-48ef-8408-7c21dafef33f" providerId="ADAL" clId="{52C6B09D-E91F-4395-9F2E-FAB2C2174AA8}" dt="2021-11-10T09:36:50.312" v="3241" actId="5793"/>
          <ac:spMkLst>
            <pc:docMk/>
            <pc:sldMk cId="1820265704" sldId="514"/>
            <ac:spMk id="3" creationId="{6DC73E03-9F8E-41D0-811A-8D139AEECF80}"/>
          </ac:spMkLst>
        </pc:spChg>
        <pc:spChg chg="add">
          <ac:chgData name="Tilly" userId="28eb7356-61dc-48ef-8408-7c21dafef33f" providerId="ADAL" clId="{52C6B09D-E91F-4395-9F2E-FAB2C2174AA8}" dt="2021-11-10T05:27:35.692" v="1746" actId="26606"/>
          <ac:spMkLst>
            <pc:docMk/>
            <pc:sldMk cId="1820265704" sldId="514"/>
            <ac:spMk id="8" creationId="{907EF6B7-1338-4443-8C46-6A318D952DFD}"/>
          </ac:spMkLst>
        </pc:spChg>
        <pc:spChg chg="add">
          <ac:chgData name="Tilly" userId="28eb7356-61dc-48ef-8408-7c21dafef33f" providerId="ADAL" clId="{52C6B09D-E91F-4395-9F2E-FAB2C2174AA8}" dt="2021-11-10T05:27:35.692" v="1746" actId="26606"/>
          <ac:spMkLst>
            <pc:docMk/>
            <pc:sldMk cId="1820265704" sldId="514"/>
            <ac:spMk id="10" creationId="{DAAE4CDD-124C-4DCF-9584-B6033B545DD5}"/>
          </ac:spMkLst>
        </pc:spChg>
        <pc:spChg chg="add">
          <ac:chgData name="Tilly" userId="28eb7356-61dc-48ef-8408-7c21dafef33f" providerId="ADAL" clId="{52C6B09D-E91F-4395-9F2E-FAB2C2174AA8}" dt="2021-11-10T05:27:35.692" v="1746" actId="26606"/>
          <ac:spMkLst>
            <pc:docMk/>
            <pc:sldMk cId="1820265704" sldId="514"/>
            <ac:spMk id="12" creationId="{081E4A58-353D-44AE-B2FC-2A74E2E400F7}"/>
          </ac:spMkLst>
        </pc:spChg>
      </pc:sldChg>
      <pc:sldChg chg="addSp modSp new mod ord setBg">
        <pc:chgData name="Tilly" userId="28eb7356-61dc-48ef-8408-7c21dafef33f" providerId="ADAL" clId="{52C6B09D-E91F-4395-9F2E-FAB2C2174AA8}" dt="2021-11-10T06:25:50.505" v="2767"/>
        <pc:sldMkLst>
          <pc:docMk/>
          <pc:sldMk cId="354390016" sldId="515"/>
        </pc:sldMkLst>
        <pc:spChg chg="mod">
          <ac:chgData name="Tilly" userId="28eb7356-61dc-48ef-8408-7c21dafef33f" providerId="ADAL" clId="{52C6B09D-E91F-4395-9F2E-FAB2C2174AA8}" dt="2021-11-10T05:28:28.358" v="1776" actId="26606"/>
          <ac:spMkLst>
            <pc:docMk/>
            <pc:sldMk cId="354390016" sldId="515"/>
            <ac:spMk id="2" creationId="{18F3CEA5-2A61-45EB-A1A9-A995C4F705AE}"/>
          </ac:spMkLst>
        </pc:spChg>
        <pc:spChg chg="mod">
          <ac:chgData name="Tilly" userId="28eb7356-61dc-48ef-8408-7c21dafef33f" providerId="ADAL" clId="{52C6B09D-E91F-4395-9F2E-FAB2C2174AA8}" dt="2021-11-10T05:28:28.358" v="1776" actId="26606"/>
          <ac:spMkLst>
            <pc:docMk/>
            <pc:sldMk cId="354390016" sldId="515"/>
            <ac:spMk id="3" creationId="{9A6FE953-F2C2-4686-8853-59264F5D79A0}"/>
          </ac:spMkLst>
        </pc:spChg>
        <pc:spChg chg="add">
          <ac:chgData name="Tilly" userId="28eb7356-61dc-48ef-8408-7c21dafef33f" providerId="ADAL" clId="{52C6B09D-E91F-4395-9F2E-FAB2C2174AA8}" dt="2021-11-10T05:28:28.358" v="1776" actId="26606"/>
          <ac:spMkLst>
            <pc:docMk/>
            <pc:sldMk cId="354390016" sldId="515"/>
            <ac:spMk id="8" creationId="{907EF6B7-1338-4443-8C46-6A318D952DFD}"/>
          </ac:spMkLst>
        </pc:spChg>
        <pc:spChg chg="add">
          <ac:chgData name="Tilly" userId="28eb7356-61dc-48ef-8408-7c21dafef33f" providerId="ADAL" clId="{52C6B09D-E91F-4395-9F2E-FAB2C2174AA8}" dt="2021-11-10T05:28:28.358" v="1776" actId="26606"/>
          <ac:spMkLst>
            <pc:docMk/>
            <pc:sldMk cId="354390016" sldId="515"/>
            <ac:spMk id="10" creationId="{DAAE4CDD-124C-4DCF-9584-B6033B545DD5}"/>
          </ac:spMkLst>
        </pc:spChg>
        <pc:spChg chg="add">
          <ac:chgData name="Tilly" userId="28eb7356-61dc-48ef-8408-7c21dafef33f" providerId="ADAL" clId="{52C6B09D-E91F-4395-9F2E-FAB2C2174AA8}" dt="2021-11-10T05:28:28.358" v="1776" actId="26606"/>
          <ac:spMkLst>
            <pc:docMk/>
            <pc:sldMk cId="354390016" sldId="515"/>
            <ac:spMk id="12" creationId="{081E4A58-353D-44AE-B2FC-2A74E2E400F7}"/>
          </ac:spMkLst>
        </pc:spChg>
      </pc:sldChg>
      <pc:sldChg chg="addSp delSp modSp new del mod setBg">
        <pc:chgData name="Tilly" userId="28eb7356-61dc-48ef-8408-7c21dafef33f" providerId="ADAL" clId="{52C6B09D-E91F-4395-9F2E-FAB2C2174AA8}" dt="2021-11-10T05:57:15.193" v="2363" actId="2696"/>
        <pc:sldMkLst>
          <pc:docMk/>
          <pc:sldMk cId="890295375" sldId="516"/>
        </pc:sldMkLst>
        <pc:spChg chg="del">
          <ac:chgData name="Tilly" userId="28eb7356-61dc-48ef-8408-7c21dafef33f" providerId="ADAL" clId="{52C6B09D-E91F-4395-9F2E-FAB2C2174AA8}" dt="2021-11-10T05:54:03.309" v="2348" actId="26606"/>
          <ac:spMkLst>
            <pc:docMk/>
            <pc:sldMk cId="890295375" sldId="516"/>
            <ac:spMk id="2" creationId="{10472640-913E-4950-B4D7-1CFAA73BB083}"/>
          </ac:spMkLst>
        </pc:spChg>
        <pc:spChg chg="del">
          <ac:chgData name="Tilly" userId="28eb7356-61dc-48ef-8408-7c21dafef33f" providerId="ADAL" clId="{52C6B09D-E91F-4395-9F2E-FAB2C2174AA8}" dt="2021-11-10T05:48:38.650" v="2070"/>
          <ac:spMkLst>
            <pc:docMk/>
            <pc:sldMk cId="890295375" sldId="516"/>
            <ac:spMk id="3" creationId="{F942D57E-18EF-4401-AFF3-B6301CBDF894}"/>
          </ac:spMkLst>
        </pc:spChg>
        <pc:spChg chg="add">
          <ac:chgData name="Tilly" userId="28eb7356-61dc-48ef-8408-7c21dafef33f" providerId="ADAL" clId="{52C6B09D-E91F-4395-9F2E-FAB2C2174AA8}" dt="2021-11-10T05:54:03.309" v="2348" actId="26606"/>
          <ac:spMkLst>
            <pc:docMk/>
            <pc:sldMk cId="890295375" sldId="516"/>
            <ac:spMk id="9" creationId="{01D0AF59-99C3-4251-AB9A-C966C6AD4400}"/>
          </ac:spMkLst>
        </pc:spChg>
        <pc:spChg chg="add">
          <ac:chgData name="Tilly" userId="28eb7356-61dc-48ef-8408-7c21dafef33f" providerId="ADAL" clId="{52C6B09D-E91F-4395-9F2E-FAB2C2174AA8}" dt="2021-11-10T05:54:03.309" v="2348" actId="26606"/>
          <ac:spMkLst>
            <pc:docMk/>
            <pc:sldMk cId="890295375" sldId="516"/>
            <ac:spMk id="11" creationId="{1855405F-37A2-4869-9154-F8BE3BECE6C3}"/>
          </ac:spMkLst>
        </pc:spChg>
        <pc:picChg chg="add mod">
          <ac:chgData name="Tilly" userId="28eb7356-61dc-48ef-8408-7c21dafef33f" providerId="ADAL" clId="{52C6B09D-E91F-4395-9F2E-FAB2C2174AA8}" dt="2021-11-10T05:55:52.876" v="2349" actId="1036"/>
          <ac:picMkLst>
            <pc:docMk/>
            <pc:sldMk cId="890295375" sldId="516"/>
            <ac:picMk id="4" creationId="{1061DD35-13AD-4214-8EB5-34CF5271B529}"/>
          </ac:picMkLst>
        </pc:picChg>
      </pc:sldChg>
      <pc:sldChg chg="addSp delSp modSp new mod setBg">
        <pc:chgData name="Tilly" userId="28eb7356-61dc-48ef-8408-7c21dafef33f" providerId="ADAL" clId="{52C6B09D-E91F-4395-9F2E-FAB2C2174AA8}" dt="2021-11-10T06:27:59.367" v="2807" actId="26606"/>
        <pc:sldMkLst>
          <pc:docMk/>
          <pc:sldMk cId="1693789143" sldId="516"/>
        </pc:sldMkLst>
        <pc:spChg chg="mod">
          <ac:chgData name="Tilly" userId="28eb7356-61dc-48ef-8408-7c21dafef33f" providerId="ADAL" clId="{52C6B09D-E91F-4395-9F2E-FAB2C2174AA8}" dt="2021-11-10T06:27:59.367" v="2807" actId="26606"/>
          <ac:spMkLst>
            <pc:docMk/>
            <pc:sldMk cId="1693789143" sldId="516"/>
            <ac:spMk id="2" creationId="{7F50C91C-9F27-4715-A1F8-DEBEAA6B0D76}"/>
          </ac:spMkLst>
        </pc:spChg>
        <pc:spChg chg="add del">
          <ac:chgData name="Tilly" userId="28eb7356-61dc-48ef-8408-7c21dafef33f" providerId="ADAL" clId="{52C6B09D-E91F-4395-9F2E-FAB2C2174AA8}" dt="2021-11-10T06:27:59.367" v="2807" actId="26606"/>
          <ac:spMkLst>
            <pc:docMk/>
            <pc:sldMk cId="1693789143" sldId="516"/>
            <ac:spMk id="3" creationId="{BF0B6693-2BD1-494B-A049-3BA59F38DFE4}"/>
          </ac:spMkLst>
        </pc:spChg>
        <pc:spChg chg="add">
          <ac:chgData name="Tilly" userId="28eb7356-61dc-48ef-8408-7c21dafef33f" providerId="ADAL" clId="{52C6B09D-E91F-4395-9F2E-FAB2C2174AA8}" dt="2021-11-10T06:27:59.367" v="2807" actId="26606"/>
          <ac:spMkLst>
            <pc:docMk/>
            <pc:sldMk cId="1693789143" sldId="516"/>
            <ac:spMk id="8" creationId="{943CAA20-3569-4189-9E48-239A229A86CA}"/>
          </ac:spMkLst>
        </pc:spChg>
        <pc:spChg chg="add del">
          <ac:chgData name="Tilly" userId="28eb7356-61dc-48ef-8408-7c21dafef33f" providerId="ADAL" clId="{52C6B09D-E91F-4395-9F2E-FAB2C2174AA8}" dt="2021-11-10T06:27:59.359" v="2806" actId="26606"/>
          <ac:spMkLst>
            <pc:docMk/>
            <pc:sldMk cId="1693789143" sldId="516"/>
            <ac:spMk id="10" creationId="{35FED45D-D144-4B05-BBCF-B68683958FFD}"/>
          </ac:spMkLst>
        </pc:spChg>
        <pc:spChg chg="add">
          <ac:chgData name="Tilly" userId="28eb7356-61dc-48ef-8408-7c21dafef33f" providerId="ADAL" clId="{52C6B09D-E91F-4395-9F2E-FAB2C2174AA8}" dt="2021-11-10T06:27:59.367" v="2807" actId="26606"/>
          <ac:spMkLst>
            <pc:docMk/>
            <pc:sldMk cId="1693789143" sldId="516"/>
            <ac:spMk id="12" creationId="{DA542B6D-E775-4832-91DC-2D20F857813A}"/>
          </ac:spMkLst>
        </pc:spChg>
        <pc:picChg chg="add del">
          <ac:chgData name="Tilly" userId="28eb7356-61dc-48ef-8408-7c21dafef33f" providerId="ADAL" clId="{52C6B09D-E91F-4395-9F2E-FAB2C2174AA8}" dt="2021-11-10T06:27:59.359" v="2806" actId="26606"/>
          <ac:picMkLst>
            <pc:docMk/>
            <pc:sldMk cId="1693789143" sldId="516"/>
            <ac:picMk id="7" creationId="{6A27ED42-7269-429E-9687-2CE2B7B746B6}"/>
          </ac:picMkLst>
        </pc:picChg>
      </pc:sldChg>
      <pc:sldChg chg="add">
        <pc:chgData name="Tilly" userId="28eb7356-61dc-48ef-8408-7c21dafef33f" providerId="ADAL" clId="{52C6B09D-E91F-4395-9F2E-FAB2C2174AA8}" dt="2021-11-10T09:37:08.819" v="3242" actId="2890"/>
        <pc:sldMkLst>
          <pc:docMk/>
          <pc:sldMk cId="2247875333" sldId="517"/>
        </pc:sldMkLst>
      </pc:sldChg>
      <pc:sldMasterChg chg="del delSldLayout">
        <pc:chgData name="Tilly" userId="28eb7356-61dc-48ef-8408-7c21dafef33f" providerId="ADAL" clId="{52C6B09D-E91F-4395-9F2E-FAB2C2174AA8}" dt="2021-11-04T15:06:38.585" v="1" actId="47"/>
        <pc:sldMasterMkLst>
          <pc:docMk/>
          <pc:sldMasterMk cId="830271021" sldId="2147483648"/>
        </pc:sldMasterMkLst>
        <pc:sldLayoutChg chg="del">
          <pc:chgData name="Tilly" userId="28eb7356-61dc-48ef-8408-7c21dafef33f" providerId="ADAL" clId="{52C6B09D-E91F-4395-9F2E-FAB2C2174AA8}" dt="2021-11-04T15:06:38.585" v="1" actId="47"/>
          <pc:sldLayoutMkLst>
            <pc:docMk/>
            <pc:sldMasterMk cId="830271021" sldId="2147483648"/>
            <pc:sldLayoutMk cId="1992429702" sldId="2147483649"/>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4171457327" sldId="2147483650"/>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3468471426" sldId="2147483651"/>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4107565425" sldId="2147483652"/>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2336312307" sldId="2147483653"/>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3016117029" sldId="2147483654"/>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1098917799" sldId="2147483655"/>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3616014887" sldId="2147483656"/>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3100855153" sldId="2147483657"/>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3164723016" sldId="2147483658"/>
          </pc:sldLayoutMkLst>
        </pc:sldLayoutChg>
        <pc:sldLayoutChg chg="del">
          <pc:chgData name="Tilly" userId="28eb7356-61dc-48ef-8408-7c21dafef33f" providerId="ADAL" clId="{52C6B09D-E91F-4395-9F2E-FAB2C2174AA8}" dt="2021-11-04T15:06:38.585" v="1" actId="47"/>
          <pc:sldLayoutMkLst>
            <pc:docMk/>
            <pc:sldMasterMk cId="830271021" sldId="2147483648"/>
            <pc:sldLayoutMk cId="1533794722"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2F5D8-4A31-4970-91EA-BCB7499C4BA2}"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85067661-7218-4CE8-ABBF-55DBE5CB873D}">
      <dgm:prSet/>
      <dgm:spPr/>
      <dgm:t>
        <a:bodyPr/>
        <a:lstStyle/>
        <a:p>
          <a:r>
            <a:rPr lang="en-US" b="1"/>
            <a:t>Tobacco Use</a:t>
          </a:r>
          <a:endParaRPr lang="en-US"/>
        </a:p>
      </dgm:t>
    </dgm:pt>
    <dgm:pt modelId="{CF55479C-EC95-4694-99FB-9819D6C1D48C}" type="parTrans" cxnId="{F810D34C-171C-4C44-A22D-D5D288D738A7}">
      <dgm:prSet/>
      <dgm:spPr/>
      <dgm:t>
        <a:bodyPr/>
        <a:lstStyle/>
        <a:p>
          <a:endParaRPr lang="en-US"/>
        </a:p>
      </dgm:t>
    </dgm:pt>
    <dgm:pt modelId="{7690668B-FE8B-43B8-B017-1E777939CAB2}" type="sibTrans" cxnId="{F810D34C-171C-4C44-A22D-D5D288D738A7}">
      <dgm:prSet/>
      <dgm:spPr/>
      <dgm:t>
        <a:bodyPr/>
        <a:lstStyle/>
        <a:p>
          <a:endParaRPr lang="en-US"/>
        </a:p>
      </dgm:t>
    </dgm:pt>
    <dgm:pt modelId="{E1A56ABF-D7F3-444F-9EC8-903B629654AA}">
      <dgm:prSet/>
      <dgm:spPr/>
      <dgm:t>
        <a:bodyPr/>
        <a:lstStyle/>
        <a:p>
          <a:r>
            <a:rPr lang="en-US"/>
            <a:t>The Framework Convention on Tobacco (2003)</a:t>
          </a:r>
        </a:p>
      </dgm:t>
    </dgm:pt>
    <dgm:pt modelId="{79DC5B5F-4790-4D24-A316-55B718E01AF8}" type="parTrans" cxnId="{BE9EB59B-63BD-4E41-8104-371B61554E83}">
      <dgm:prSet/>
      <dgm:spPr/>
      <dgm:t>
        <a:bodyPr/>
        <a:lstStyle/>
        <a:p>
          <a:endParaRPr lang="en-US"/>
        </a:p>
      </dgm:t>
    </dgm:pt>
    <dgm:pt modelId="{CF814EC5-1027-4307-B3CB-C0FA3BBB5CD2}" type="sibTrans" cxnId="{BE9EB59B-63BD-4E41-8104-371B61554E83}">
      <dgm:prSet/>
      <dgm:spPr/>
      <dgm:t>
        <a:bodyPr/>
        <a:lstStyle/>
        <a:p>
          <a:endParaRPr lang="en-US"/>
        </a:p>
      </dgm:t>
    </dgm:pt>
    <dgm:pt modelId="{D081EFC0-AEBB-4E7A-890F-8D0231DA385C}">
      <dgm:prSet/>
      <dgm:spPr/>
      <dgm:t>
        <a:bodyPr/>
        <a:lstStyle/>
        <a:p>
          <a:r>
            <a:rPr lang="en-US"/>
            <a:t>Taxing cigarettes at higher rates would be effective for reducing consumption</a:t>
          </a:r>
        </a:p>
      </dgm:t>
    </dgm:pt>
    <dgm:pt modelId="{78CECEAE-0D8A-4339-B447-75C60C01C3D0}" type="parTrans" cxnId="{2A002AC5-BBF6-410C-B47B-64CB8B99318B}">
      <dgm:prSet/>
      <dgm:spPr/>
      <dgm:t>
        <a:bodyPr/>
        <a:lstStyle/>
        <a:p>
          <a:endParaRPr lang="en-US"/>
        </a:p>
      </dgm:t>
    </dgm:pt>
    <dgm:pt modelId="{A268CB17-9FB6-455E-A9F7-65FE48CECF4B}" type="sibTrans" cxnId="{2A002AC5-BBF6-410C-B47B-64CB8B99318B}">
      <dgm:prSet/>
      <dgm:spPr/>
      <dgm:t>
        <a:bodyPr/>
        <a:lstStyle/>
        <a:p>
          <a:endParaRPr lang="en-US"/>
        </a:p>
      </dgm:t>
    </dgm:pt>
    <dgm:pt modelId="{EC82EE2A-C4F3-46B6-94A7-B21C0E477ED8}">
      <dgm:prSet/>
      <dgm:spPr/>
      <dgm:t>
        <a:bodyPr/>
        <a:lstStyle/>
        <a:p>
          <a:r>
            <a:rPr lang="en-US"/>
            <a:t>Legal restrictions on smoking </a:t>
          </a:r>
        </a:p>
      </dgm:t>
    </dgm:pt>
    <dgm:pt modelId="{889EBD2C-EE2B-46A2-B9E4-71C750B91AD1}" type="parTrans" cxnId="{DD02270D-B129-4D1A-B195-E1D1ED00C17C}">
      <dgm:prSet/>
      <dgm:spPr/>
      <dgm:t>
        <a:bodyPr/>
        <a:lstStyle/>
        <a:p>
          <a:endParaRPr lang="en-US"/>
        </a:p>
      </dgm:t>
    </dgm:pt>
    <dgm:pt modelId="{51CAF2AE-6086-4440-A30B-05326327DB17}" type="sibTrans" cxnId="{DD02270D-B129-4D1A-B195-E1D1ED00C17C}">
      <dgm:prSet/>
      <dgm:spPr/>
      <dgm:t>
        <a:bodyPr/>
        <a:lstStyle/>
        <a:p>
          <a:endParaRPr lang="en-US"/>
        </a:p>
      </dgm:t>
    </dgm:pt>
    <dgm:pt modelId="{70EB37A9-51AB-410B-A104-FA224349C49E}">
      <dgm:prSet/>
      <dgm:spPr/>
      <dgm:t>
        <a:bodyPr/>
        <a:lstStyle/>
        <a:p>
          <a:r>
            <a:rPr lang="en-US"/>
            <a:t>Ban on cigarette advertising</a:t>
          </a:r>
        </a:p>
      </dgm:t>
    </dgm:pt>
    <dgm:pt modelId="{09CD8AC3-C88A-4081-AA84-6D6A2A1383D4}" type="parTrans" cxnId="{1FB8C9D3-D538-408A-A67B-FD373FA2FA7C}">
      <dgm:prSet/>
      <dgm:spPr/>
      <dgm:t>
        <a:bodyPr/>
        <a:lstStyle/>
        <a:p>
          <a:endParaRPr lang="en-US"/>
        </a:p>
      </dgm:t>
    </dgm:pt>
    <dgm:pt modelId="{C38AABFB-DF5B-45E6-8AAC-EFC9B7FC4479}" type="sibTrans" cxnId="{1FB8C9D3-D538-408A-A67B-FD373FA2FA7C}">
      <dgm:prSet/>
      <dgm:spPr/>
      <dgm:t>
        <a:bodyPr/>
        <a:lstStyle/>
        <a:p>
          <a:endParaRPr lang="en-US"/>
        </a:p>
      </dgm:t>
    </dgm:pt>
    <dgm:pt modelId="{9A7F9FE5-406B-4229-9945-111AD35BAC7B}">
      <dgm:prSet/>
      <dgm:spPr/>
      <dgm:t>
        <a:bodyPr/>
        <a:lstStyle/>
        <a:p>
          <a:r>
            <a:rPr lang="en-US"/>
            <a:t>Biggest impact in high-income settings has come from comprehensive control programs </a:t>
          </a:r>
        </a:p>
      </dgm:t>
    </dgm:pt>
    <dgm:pt modelId="{FC826EA8-F1AF-4C02-8AB2-81A8FD0CEB1D}" type="parTrans" cxnId="{9A2C78D0-C98D-4796-B8A5-6DE1EF3C13F1}">
      <dgm:prSet/>
      <dgm:spPr/>
      <dgm:t>
        <a:bodyPr/>
        <a:lstStyle/>
        <a:p>
          <a:endParaRPr lang="en-US"/>
        </a:p>
      </dgm:t>
    </dgm:pt>
    <dgm:pt modelId="{DEFCDE5F-650F-4585-91DA-DB4CD2A12818}" type="sibTrans" cxnId="{9A2C78D0-C98D-4796-B8A5-6DE1EF3C13F1}">
      <dgm:prSet/>
      <dgm:spPr/>
      <dgm:t>
        <a:bodyPr/>
        <a:lstStyle/>
        <a:p>
          <a:endParaRPr lang="en-US"/>
        </a:p>
      </dgm:t>
    </dgm:pt>
    <dgm:pt modelId="{4509CDD5-BFF4-4F5A-8868-CE32ABCA1E47}" type="pres">
      <dgm:prSet presAssocID="{04B2F5D8-4A31-4970-91EA-BCB7499C4BA2}" presName="vert0" presStyleCnt="0">
        <dgm:presLayoutVars>
          <dgm:dir/>
          <dgm:animOne val="branch"/>
          <dgm:animLvl val="lvl"/>
        </dgm:presLayoutVars>
      </dgm:prSet>
      <dgm:spPr/>
      <dgm:t>
        <a:bodyPr/>
        <a:lstStyle/>
        <a:p>
          <a:endParaRPr lang="en-US"/>
        </a:p>
      </dgm:t>
    </dgm:pt>
    <dgm:pt modelId="{AEAC4117-3E73-450D-9E0D-3313D934D4A2}" type="pres">
      <dgm:prSet presAssocID="{85067661-7218-4CE8-ABBF-55DBE5CB873D}" presName="thickLine" presStyleLbl="alignNode1" presStyleIdx="0" presStyleCnt="6"/>
      <dgm:spPr/>
    </dgm:pt>
    <dgm:pt modelId="{C15EAF5D-E6F1-4A1B-974C-7ABE8B65B74E}" type="pres">
      <dgm:prSet presAssocID="{85067661-7218-4CE8-ABBF-55DBE5CB873D}" presName="horz1" presStyleCnt="0"/>
      <dgm:spPr/>
    </dgm:pt>
    <dgm:pt modelId="{7B032928-70DD-4E9E-AC01-9E388ACB52AC}" type="pres">
      <dgm:prSet presAssocID="{85067661-7218-4CE8-ABBF-55DBE5CB873D}" presName="tx1" presStyleLbl="revTx" presStyleIdx="0" presStyleCnt="6"/>
      <dgm:spPr/>
      <dgm:t>
        <a:bodyPr/>
        <a:lstStyle/>
        <a:p>
          <a:endParaRPr lang="en-US"/>
        </a:p>
      </dgm:t>
    </dgm:pt>
    <dgm:pt modelId="{E50253E2-2A5A-4F3B-95A4-D13C6D0290F0}" type="pres">
      <dgm:prSet presAssocID="{85067661-7218-4CE8-ABBF-55DBE5CB873D}" presName="vert1" presStyleCnt="0"/>
      <dgm:spPr/>
    </dgm:pt>
    <dgm:pt modelId="{318A74DA-D1D6-4A74-92CE-F2C2A081FA89}" type="pres">
      <dgm:prSet presAssocID="{E1A56ABF-D7F3-444F-9EC8-903B629654AA}" presName="thickLine" presStyleLbl="alignNode1" presStyleIdx="1" presStyleCnt="6"/>
      <dgm:spPr/>
    </dgm:pt>
    <dgm:pt modelId="{66CE30DD-EA22-4439-9AC1-EC61B08180DE}" type="pres">
      <dgm:prSet presAssocID="{E1A56ABF-D7F3-444F-9EC8-903B629654AA}" presName="horz1" presStyleCnt="0"/>
      <dgm:spPr/>
    </dgm:pt>
    <dgm:pt modelId="{C3FA6E4F-CA01-4C0C-8648-AC6CBFBA6235}" type="pres">
      <dgm:prSet presAssocID="{E1A56ABF-D7F3-444F-9EC8-903B629654AA}" presName="tx1" presStyleLbl="revTx" presStyleIdx="1" presStyleCnt="6"/>
      <dgm:spPr/>
      <dgm:t>
        <a:bodyPr/>
        <a:lstStyle/>
        <a:p>
          <a:endParaRPr lang="en-US"/>
        </a:p>
      </dgm:t>
    </dgm:pt>
    <dgm:pt modelId="{7C48E6EE-C551-4E26-9217-F7FFA3FF52C1}" type="pres">
      <dgm:prSet presAssocID="{E1A56ABF-D7F3-444F-9EC8-903B629654AA}" presName="vert1" presStyleCnt="0"/>
      <dgm:spPr/>
    </dgm:pt>
    <dgm:pt modelId="{39972737-BCBC-46CF-8D7A-E4F8083FD52F}" type="pres">
      <dgm:prSet presAssocID="{D081EFC0-AEBB-4E7A-890F-8D0231DA385C}" presName="thickLine" presStyleLbl="alignNode1" presStyleIdx="2" presStyleCnt="6"/>
      <dgm:spPr/>
    </dgm:pt>
    <dgm:pt modelId="{24E7048A-22B3-4BFC-B5BA-C60D23D110F4}" type="pres">
      <dgm:prSet presAssocID="{D081EFC0-AEBB-4E7A-890F-8D0231DA385C}" presName="horz1" presStyleCnt="0"/>
      <dgm:spPr/>
    </dgm:pt>
    <dgm:pt modelId="{09A5B85E-7F1A-41F0-B70C-83D0EB320463}" type="pres">
      <dgm:prSet presAssocID="{D081EFC0-AEBB-4E7A-890F-8D0231DA385C}" presName="tx1" presStyleLbl="revTx" presStyleIdx="2" presStyleCnt="6"/>
      <dgm:spPr/>
      <dgm:t>
        <a:bodyPr/>
        <a:lstStyle/>
        <a:p>
          <a:endParaRPr lang="en-US"/>
        </a:p>
      </dgm:t>
    </dgm:pt>
    <dgm:pt modelId="{F8466A9F-8311-4B93-B29A-32FBE1BCE81E}" type="pres">
      <dgm:prSet presAssocID="{D081EFC0-AEBB-4E7A-890F-8D0231DA385C}" presName="vert1" presStyleCnt="0"/>
      <dgm:spPr/>
    </dgm:pt>
    <dgm:pt modelId="{BC56AB90-66FC-4618-9BB2-C38EB6BBA0B1}" type="pres">
      <dgm:prSet presAssocID="{EC82EE2A-C4F3-46B6-94A7-B21C0E477ED8}" presName="thickLine" presStyleLbl="alignNode1" presStyleIdx="3" presStyleCnt="6"/>
      <dgm:spPr/>
    </dgm:pt>
    <dgm:pt modelId="{A8D6D465-7558-4E2B-8470-4F8608B296C0}" type="pres">
      <dgm:prSet presAssocID="{EC82EE2A-C4F3-46B6-94A7-B21C0E477ED8}" presName="horz1" presStyleCnt="0"/>
      <dgm:spPr/>
    </dgm:pt>
    <dgm:pt modelId="{F6DFD300-E9C2-480F-82AF-240A910D4D4A}" type="pres">
      <dgm:prSet presAssocID="{EC82EE2A-C4F3-46B6-94A7-B21C0E477ED8}" presName="tx1" presStyleLbl="revTx" presStyleIdx="3" presStyleCnt="6"/>
      <dgm:spPr/>
      <dgm:t>
        <a:bodyPr/>
        <a:lstStyle/>
        <a:p>
          <a:endParaRPr lang="en-US"/>
        </a:p>
      </dgm:t>
    </dgm:pt>
    <dgm:pt modelId="{4A2B1AFF-B722-4353-A564-A5A529C4E5FF}" type="pres">
      <dgm:prSet presAssocID="{EC82EE2A-C4F3-46B6-94A7-B21C0E477ED8}" presName="vert1" presStyleCnt="0"/>
      <dgm:spPr/>
    </dgm:pt>
    <dgm:pt modelId="{8323BDCC-A3A9-4F1B-B2EA-B533391B6953}" type="pres">
      <dgm:prSet presAssocID="{70EB37A9-51AB-410B-A104-FA224349C49E}" presName="thickLine" presStyleLbl="alignNode1" presStyleIdx="4" presStyleCnt="6"/>
      <dgm:spPr/>
    </dgm:pt>
    <dgm:pt modelId="{A0770CBA-8614-401E-B137-AAF079FDD72A}" type="pres">
      <dgm:prSet presAssocID="{70EB37A9-51AB-410B-A104-FA224349C49E}" presName="horz1" presStyleCnt="0"/>
      <dgm:spPr/>
    </dgm:pt>
    <dgm:pt modelId="{EEA08BC1-6BD3-4E70-A985-00DE6825D48B}" type="pres">
      <dgm:prSet presAssocID="{70EB37A9-51AB-410B-A104-FA224349C49E}" presName="tx1" presStyleLbl="revTx" presStyleIdx="4" presStyleCnt="6"/>
      <dgm:spPr/>
      <dgm:t>
        <a:bodyPr/>
        <a:lstStyle/>
        <a:p>
          <a:endParaRPr lang="en-US"/>
        </a:p>
      </dgm:t>
    </dgm:pt>
    <dgm:pt modelId="{55DD7DC4-297F-487F-8EDF-631D24AFE948}" type="pres">
      <dgm:prSet presAssocID="{70EB37A9-51AB-410B-A104-FA224349C49E}" presName="vert1" presStyleCnt="0"/>
      <dgm:spPr/>
    </dgm:pt>
    <dgm:pt modelId="{6165016D-26AF-47C1-B63B-3162218C8ECC}" type="pres">
      <dgm:prSet presAssocID="{9A7F9FE5-406B-4229-9945-111AD35BAC7B}" presName="thickLine" presStyleLbl="alignNode1" presStyleIdx="5" presStyleCnt="6"/>
      <dgm:spPr/>
    </dgm:pt>
    <dgm:pt modelId="{078639EC-E04E-4B96-90D6-05D2C8EED631}" type="pres">
      <dgm:prSet presAssocID="{9A7F9FE5-406B-4229-9945-111AD35BAC7B}" presName="horz1" presStyleCnt="0"/>
      <dgm:spPr/>
    </dgm:pt>
    <dgm:pt modelId="{48D54A31-27F1-4076-AEBC-CE56A7A1136C}" type="pres">
      <dgm:prSet presAssocID="{9A7F9FE5-406B-4229-9945-111AD35BAC7B}" presName="tx1" presStyleLbl="revTx" presStyleIdx="5" presStyleCnt="6"/>
      <dgm:spPr/>
      <dgm:t>
        <a:bodyPr/>
        <a:lstStyle/>
        <a:p>
          <a:endParaRPr lang="en-US"/>
        </a:p>
      </dgm:t>
    </dgm:pt>
    <dgm:pt modelId="{889147CD-2CCC-417A-84DD-A3FF7673A201}" type="pres">
      <dgm:prSet presAssocID="{9A7F9FE5-406B-4229-9945-111AD35BAC7B}" presName="vert1" presStyleCnt="0"/>
      <dgm:spPr/>
    </dgm:pt>
  </dgm:ptLst>
  <dgm:cxnLst>
    <dgm:cxn modelId="{C5ECE348-4426-4574-A32D-5D772C04FF41}" type="presOf" srcId="{70EB37A9-51AB-410B-A104-FA224349C49E}" destId="{EEA08BC1-6BD3-4E70-A985-00DE6825D48B}" srcOrd="0" destOrd="0" presId="urn:microsoft.com/office/officeart/2008/layout/LinedList"/>
    <dgm:cxn modelId="{E0F855F1-2BDC-443F-BD68-21997A2DDBAD}" type="presOf" srcId="{E1A56ABF-D7F3-444F-9EC8-903B629654AA}" destId="{C3FA6E4F-CA01-4C0C-8648-AC6CBFBA6235}" srcOrd="0" destOrd="0" presId="urn:microsoft.com/office/officeart/2008/layout/LinedList"/>
    <dgm:cxn modelId="{DF50575A-103D-428A-A409-F2DC9BBD1323}" type="presOf" srcId="{9A7F9FE5-406B-4229-9945-111AD35BAC7B}" destId="{48D54A31-27F1-4076-AEBC-CE56A7A1136C}" srcOrd="0" destOrd="0" presId="urn:microsoft.com/office/officeart/2008/layout/LinedList"/>
    <dgm:cxn modelId="{2A002AC5-BBF6-410C-B47B-64CB8B99318B}" srcId="{04B2F5D8-4A31-4970-91EA-BCB7499C4BA2}" destId="{D081EFC0-AEBB-4E7A-890F-8D0231DA385C}" srcOrd="2" destOrd="0" parTransId="{78CECEAE-0D8A-4339-B447-75C60C01C3D0}" sibTransId="{A268CB17-9FB6-455E-A9F7-65FE48CECF4B}"/>
    <dgm:cxn modelId="{9A2C78D0-C98D-4796-B8A5-6DE1EF3C13F1}" srcId="{04B2F5D8-4A31-4970-91EA-BCB7499C4BA2}" destId="{9A7F9FE5-406B-4229-9945-111AD35BAC7B}" srcOrd="5" destOrd="0" parTransId="{FC826EA8-F1AF-4C02-8AB2-81A8FD0CEB1D}" sibTransId="{DEFCDE5F-650F-4585-91DA-DB4CD2A12818}"/>
    <dgm:cxn modelId="{1FB8C9D3-D538-408A-A67B-FD373FA2FA7C}" srcId="{04B2F5D8-4A31-4970-91EA-BCB7499C4BA2}" destId="{70EB37A9-51AB-410B-A104-FA224349C49E}" srcOrd="4" destOrd="0" parTransId="{09CD8AC3-C88A-4081-AA84-6D6A2A1383D4}" sibTransId="{C38AABFB-DF5B-45E6-8AAC-EFC9B7FC4479}"/>
    <dgm:cxn modelId="{8525118F-A334-4A28-B705-75D5960C956E}" type="presOf" srcId="{85067661-7218-4CE8-ABBF-55DBE5CB873D}" destId="{7B032928-70DD-4E9E-AC01-9E388ACB52AC}" srcOrd="0" destOrd="0" presId="urn:microsoft.com/office/officeart/2008/layout/LinedList"/>
    <dgm:cxn modelId="{DD02270D-B129-4D1A-B195-E1D1ED00C17C}" srcId="{04B2F5D8-4A31-4970-91EA-BCB7499C4BA2}" destId="{EC82EE2A-C4F3-46B6-94A7-B21C0E477ED8}" srcOrd="3" destOrd="0" parTransId="{889EBD2C-EE2B-46A2-B9E4-71C750B91AD1}" sibTransId="{51CAF2AE-6086-4440-A30B-05326327DB17}"/>
    <dgm:cxn modelId="{14079C2E-96E1-4914-8500-03F04763150C}" type="presOf" srcId="{EC82EE2A-C4F3-46B6-94A7-B21C0E477ED8}" destId="{F6DFD300-E9C2-480F-82AF-240A910D4D4A}" srcOrd="0" destOrd="0" presId="urn:microsoft.com/office/officeart/2008/layout/LinedList"/>
    <dgm:cxn modelId="{BE9EB59B-63BD-4E41-8104-371B61554E83}" srcId="{04B2F5D8-4A31-4970-91EA-BCB7499C4BA2}" destId="{E1A56ABF-D7F3-444F-9EC8-903B629654AA}" srcOrd="1" destOrd="0" parTransId="{79DC5B5F-4790-4D24-A316-55B718E01AF8}" sibTransId="{CF814EC5-1027-4307-B3CB-C0FA3BBB5CD2}"/>
    <dgm:cxn modelId="{F810D34C-171C-4C44-A22D-D5D288D738A7}" srcId="{04B2F5D8-4A31-4970-91EA-BCB7499C4BA2}" destId="{85067661-7218-4CE8-ABBF-55DBE5CB873D}" srcOrd="0" destOrd="0" parTransId="{CF55479C-EC95-4694-99FB-9819D6C1D48C}" sibTransId="{7690668B-FE8B-43B8-B017-1E777939CAB2}"/>
    <dgm:cxn modelId="{F00796BE-9AE3-4F38-938D-EA60F612B6BE}" type="presOf" srcId="{D081EFC0-AEBB-4E7A-890F-8D0231DA385C}" destId="{09A5B85E-7F1A-41F0-B70C-83D0EB320463}" srcOrd="0" destOrd="0" presId="urn:microsoft.com/office/officeart/2008/layout/LinedList"/>
    <dgm:cxn modelId="{3938A74E-EB9F-4EF9-9C80-E4F3029EAA04}" type="presOf" srcId="{04B2F5D8-4A31-4970-91EA-BCB7499C4BA2}" destId="{4509CDD5-BFF4-4F5A-8868-CE32ABCA1E47}" srcOrd="0" destOrd="0" presId="urn:microsoft.com/office/officeart/2008/layout/LinedList"/>
    <dgm:cxn modelId="{E638CF48-BA25-447F-B025-E77C28AFD37E}" type="presParOf" srcId="{4509CDD5-BFF4-4F5A-8868-CE32ABCA1E47}" destId="{AEAC4117-3E73-450D-9E0D-3313D934D4A2}" srcOrd="0" destOrd="0" presId="urn:microsoft.com/office/officeart/2008/layout/LinedList"/>
    <dgm:cxn modelId="{C6EC6FB6-E8B4-48FD-8BE0-B870AC495054}" type="presParOf" srcId="{4509CDD5-BFF4-4F5A-8868-CE32ABCA1E47}" destId="{C15EAF5D-E6F1-4A1B-974C-7ABE8B65B74E}" srcOrd="1" destOrd="0" presId="urn:microsoft.com/office/officeart/2008/layout/LinedList"/>
    <dgm:cxn modelId="{62B1A43E-F963-4099-8592-26B5FACC84A6}" type="presParOf" srcId="{C15EAF5D-E6F1-4A1B-974C-7ABE8B65B74E}" destId="{7B032928-70DD-4E9E-AC01-9E388ACB52AC}" srcOrd="0" destOrd="0" presId="urn:microsoft.com/office/officeart/2008/layout/LinedList"/>
    <dgm:cxn modelId="{A963E1FE-30E0-421E-BB01-43C84ADCB5F3}" type="presParOf" srcId="{C15EAF5D-E6F1-4A1B-974C-7ABE8B65B74E}" destId="{E50253E2-2A5A-4F3B-95A4-D13C6D0290F0}" srcOrd="1" destOrd="0" presId="urn:microsoft.com/office/officeart/2008/layout/LinedList"/>
    <dgm:cxn modelId="{9F1FE663-921A-4165-8ADA-72819AD4FD1F}" type="presParOf" srcId="{4509CDD5-BFF4-4F5A-8868-CE32ABCA1E47}" destId="{318A74DA-D1D6-4A74-92CE-F2C2A081FA89}" srcOrd="2" destOrd="0" presId="urn:microsoft.com/office/officeart/2008/layout/LinedList"/>
    <dgm:cxn modelId="{255BA567-BACF-48CF-A398-0E4FBA78E530}" type="presParOf" srcId="{4509CDD5-BFF4-4F5A-8868-CE32ABCA1E47}" destId="{66CE30DD-EA22-4439-9AC1-EC61B08180DE}" srcOrd="3" destOrd="0" presId="urn:microsoft.com/office/officeart/2008/layout/LinedList"/>
    <dgm:cxn modelId="{A3019CFA-A065-4129-BC6D-1BC2C349BE43}" type="presParOf" srcId="{66CE30DD-EA22-4439-9AC1-EC61B08180DE}" destId="{C3FA6E4F-CA01-4C0C-8648-AC6CBFBA6235}" srcOrd="0" destOrd="0" presId="urn:microsoft.com/office/officeart/2008/layout/LinedList"/>
    <dgm:cxn modelId="{D6D31BA4-FAF3-4519-8358-36CE7B932EE1}" type="presParOf" srcId="{66CE30DD-EA22-4439-9AC1-EC61B08180DE}" destId="{7C48E6EE-C551-4E26-9217-F7FFA3FF52C1}" srcOrd="1" destOrd="0" presId="urn:microsoft.com/office/officeart/2008/layout/LinedList"/>
    <dgm:cxn modelId="{F7123B9B-F3F7-4C99-8DB6-F4F51C95AAB8}" type="presParOf" srcId="{4509CDD5-BFF4-4F5A-8868-CE32ABCA1E47}" destId="{39972737-BCBC-46CF-8D7A-E4F8083FD52F}" srcOrd="4" destOrd="0" presId="urn:microsoft.com/office/officeart/2008/layout/LinedList"/>
    <dgm:cxn modelId="{D8295816-B085-443E-9FA3-FB73B99DAD68}" type="presParOf" srcId="{4509CDD5-BFF4-4F5A-8868-CE32ABCA1E47}" destId="{24E7048A-22B3-4BFC-B5BA-C60D23D110F4}" srcOrd="5" destOrd="0" presId="urn:microsoft.com/office/officeart/2008/layout/LinedList"/>
    <dgm:cxn modelId="{047D826E-D877-4D98-AF41-418869E33AED}" type="presParOf" srcId="{24E7048A-22B3-4BFC-B5BA-C60D23D110F4}" destId="{09A5B85E-7F1A-41F0-B70C-83D0EB320463}" srcOrd="0" destOrd="0" presId="urn:microsoft.com/office/officeart/2008/layout/LinedList"/>
    <dgm:cxn modelId="{0044D4C8-F3EF-447E-9CC4-65B37AEC3B3F}" type="presParOf" srcId="{24E7048A-22B3-4BFC-B5BA-C60D23D110F4}" destId="{F8466A9F-8311-4B93-B29A-32FBE1BCE81E}" srcOrd="1" destOrd="0" presId="urn:microsoft.com/office/officeart/2008/layout/LinedList"/>
    <dgm:cxn modelId="{1F2BB360-E348-42BD-A41A-71FE2C76FC9C}" type="presParOf" srcId="{4509CDD5-BFF4-4F5A-8868-CE32ABCA1E47}" destId="{BC56AB90-66FC-4618-9BB2-C38EB6BBA0B1}" srcOrd="6" destOrd="0" presId="urn:microsoft.com/office/officeart/2008/layout/LinedList"/>
    <dgm:cxn modelId="{7A56DB81-89DD-4F0C-BA87-11CEBB066284}" type="presParOf" srcId="{4509CDD5-BFF4-4F5A-8868-CE32ABCA1E47}" destId="{A8D6D465-7558-4E2B-8470-4F8608B296C0}" srcOrd="7" destOrd="0" presId="urn:microsoft.com/office/officeart/2008/layout/LinedList"/>
    <dgm:cxn modelId="{9ABAC6ED-BE1D-4FD5-AA8D-000CD3D64037}" type="presParOf" srcId="{A8D6D465-7558-4E2B-8470-4F8608B296C0}" destId="{F6DFD300-E9C2-480F-82AF-240A910D4D4A}" srcOrd="0" destOrd="0" presId="urn:microsoft.com/office/officeart/2008/layout/LinedList"/>
    <dgm:cxn modelId="{1C29C3AD-E430-4D5E-A763-995F5F449657}" type="presParOf" srcId="{A8D6D465-7558-4E2B-8470-4F8608B296C0}" destId="{4A2B1AFF-B722-4353-A564-A5A529C4E5FF}" srcOrd="1" destOrd="0" presId="urn:microsoft.com/office/officeart/2008/layout/LinedList"/>
    <dgm:cxn modelId="{6ED72DC2-A1F8-4F96-8B6F-50431AA435B3}" type="presParOf" srcId="{4509CDD5-BFF4-4F5A-8868-CE32ABCA1E47}" destId="{8323BDCC-A3A9-4F1B-B2EA-B533391B6953}" srcOrd="8" destOrd="0" presId="urn:microsoft.com/office/officeart/2008/layout/LinedList"/>
    <dgm:cxn modelId="{1FF8F5B3-7C7F-493A-BFA2-9F70D88BC9BE}" type="presParOf" srcId="{4509CDD5-BFF4-4F5A-8868-CE32ABCA1E47}" destId="{A0770CBA-8614-401E-B137-AAF079FDD72A}" srcOrd="9" destOrd="0" presId="urn:microsoft.com/office/officeart/2008/layout/LinedList"/>
    <dgm:cxn modelId="{BC4CF4EF-8154-4939-9425-8B96D116563A}" type="presParOf" srcId="{A0770CBA-8614-401E-B137-AAF079FDD72A}" destId="{EEA08BC1-6BD3-4E70-A985-00DE6825D48B}" srcOrd="0" destOrd="0" presId="urn:microsoft.com/office/officeart/2008/layout/LinedList"/>
    <dgm:cxn modelId="{9247076A-25FD-412A-9749-BCEEC2D0A738}" type="presParOf" srcId="{A0770CBA-8614-401E-B137-AAF079FDD72A}" destId="{55DD7DC4-297F-487F-8EDF-631D24AFE948}" srcOrd="1" destOrd="0" presId="urn:microsoft.com/office/officeart/2008/layout/LinedList"/>
    <dgm:cxn modelId="{460B1008-3D7A-4434-9CBF-DEB5D64C2FA7}" type="presParOf" srcId="{4509CDD5-BFF4-4F5A-8868-CE32ABCA1E47}" destId="{6165016D-26AF-47C1-B63B-3162218C8ECC}" srcOrd="10" destOrd="0" presId="urn:microsoft.com/office/officeart/2008/layout/LinedList"/>
    <dgm:cxn modelId="{29A2D613-4A13-45C0-A691-05B9ECE3BB95}" type="presParOf" srcId="{4509CDD5-BFF4-4F5A-8868-CE32ABCA1E47}" destId="{078639EC-E04E-4B96-90D6-05D2C8EED631}" srcOrd="11" destOrd="0" presId="urn:microsoft.com/office/officeart/2008/layout/LinedList"/>
    <dgm:cxn modelId="{E5E4153C-F320-4298-B87F-1792D0C0E583}" type="presParOf" srcId="{078639EC-E04E-4B96-90D6-05D2C8EED631}" destId="{48D54A31-27F1-4076-AEBC-CE56A7A1136C}" srcOrd="0" destOrd="0" presId="urn:microsoft.com/office/officeart/2008/layout/LinedList"/>
    <dgm:cxn modelId="{BDA6CB30-4AE5-4F50-86EC-F4020EC47DC7}" type="presParOf" srcId="{078639EC-E04E-4B96-90D6-05D2C8EED631}" destId="{889147CD-2CCC-417A-84DD-A3FF7673A20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1CC2FB-9759-451B-B2D3-D86227A28F8B}" type="doc">
      <dgm:prSet loTypeId="urn:microsoft.com/office/officeart/2016/7/layout/VerticalHollowActionList" loCatId="List" qsTypeId="urn:microsoft.com/office/officeart/2005/8/quickstyle/simple5" qsCatId="simple" csTypeId="urn:microsoft.com/office/officeart/2005/8/colors/colorful5" csCatId="colorful" phldr="1"/>
      <dgm:spPr/>
      <dgm:t>
        <a:bodyPr/>
        <a:lstStyle/>
        <a:p>
          <a:endParaRPr lang="en-US"/>
        </a:p>
      </dgm:t>
    </dgm:pt>
    <dgm:pt modelId="{10C3BF2B-114B-4E28-88C2-A139289A95C4}">
      <dgm:prSet/>
      <dgm:spPr/>
      <dgm:t>
        <a:bodyPr/>
        <a:lstStyle/>
        <a:p>
          <a:r>
            <a:rPr lang="en-US" dirty="0"/>
            <a:t>Incidence</a:t>
          </a:r>
        </a:p>
      </dgm:t>
    </dgm:pt>
    <dgm:pt modelId="{BD7EABAD-28B6-47E5-842F-787C40826286}" type="parTrans" cxnId="{465D5674-31FC-4FE0-9096-039FD63704ED}">
      <dgm:prSet/>
      <dgm:spPr/>
      <dgm:t>
        <a:bodyPr/>
        <a:lstStyle/>
        <a:p>
          <a:endParaRPr lang="en-US"/>
        </a:p>
      </dgm:t>
    </dgm:pt>
    <dgm:pt modelId="{18462191-B9EF-4F8B-B655-5A12446AF570}" type="sibTrans" cxnId="{465D5674-31FC-4FE0-9096-039FD63704ED}">
      <dgm:prSet/>
      <dgm:spPr/>
      <dgm:t>
        <a:bodyPr/>
        <a:lstStyle/>
        <a:p>
          <a:endParaRPr lang="en-US"/>
        </a:p>
      </dgm:t>
    </dgm:pt>
    <dgm:pt modelId="{99744923-691D-437D-B82B-8ADEA7A112CB}">
      <dgm:prSet/>
      <dgm:spPr/>
      <dgm:t>
        <a:bodyPr/>
        <a:lstStyle/>
        <a:p>
          <a:r>
            <a:rPr lang="en-US"/>
            <a:t>Number of new cases of noncommunicable disease will grow because of aging, urbanization, globalization, and lifestyle changes</a:t>
          </a:r>
        </a:p>
      </dgm:t>
    </dgm:pt>
    <dgm:pt modelId="{E93C3D27-C962-4EA3-ACD4-7F5C4F141B61}" type="parTrans" cxnId="{CC4E0780-CD77-4C02-A103-D264F8859660}">
      <dgm:prSet/>
      <dgm:spPr/>
      <dgm:t>
        <a:bodyPr/>
        <a:lstStyle/>
        <a:p>
          <a:endParaRPr lang="en-US"/>
        </a:p>
      </dgm:t>
    </dgm:pt>
    <dgm:pt modelId="{8197F9C8-B869-4BB6-9530-68F05D0E12C7}" type="sibTrans" cxnId="{CC4E0780-CD77-4C02-A103-D264F8859660}">
      <dgm:prSet/>
      <dgm:spPr/>
      <dgm:t>
        <a:bodyPr/>
        <a:lstStyle/>
        <a:p>
          <a:endParaRPr lang="en-US"/>
        </a:p>
      </dgm:t>
    </dgm:pt>
    <dgm:pt modelId="{98882C0D-CBD9-4956-AF2D-627704360D05}">
      <dgm:prSet/>
      <dgm:spPr/>
      <dgm:t>
        <a:bodyPr/>
        <a:lstStyle/>
        <a:p>
          <a:r>
            <a:rPr lang="en-US" dirty="0"/>
            <a:t>Prevalence</a:t>
          </a:r>
        </a:p>
      </dgm:t>
    </dgm:pt>
    <dgm:pt modelId="{F2C2AA58-D85C-4EAA-9C82-CFB282385E2A}" type="parTrans" cxnId="{54FF5A65-5C77-4BAD-8120-73C620A01DF9}">
      <dgm:prSet/>
      <dgm:spPr/>
      <dgm:t>
        <a:bodyPr/>
        <a:lstStyle/>
        <a:p>
          <a:endParaRPr lang="en-US"/>
        </a:p>
      </dgm:t>
    </dgm:pt>
    <dgm:pt modelId="{FA68721A-17B4-47D9-8ACF-CAA9879D1960}" type="sibTrans" cxnId="{54FF5A65-5C77-4BAD-8120-73C620A01DF9}">
      <dgm:prSet/>
      <dgm:spPr/>
      <dgm:t>
        <a:bodyPr/>
        <a:lstStyle/>
        <a:p>
          <a:endParaRPr lang="en-US"/>
        </a:p>
      </dgm:t>
    </dgm:pt>
    <dgm:pt modelId="{E9890665-B03C-4B81-8B75-EF261FB5C72D}">
      <dgm:prSet/>
      <dgm:spPr/>
      <dgm:t>
        <a:bodyPr/>
        <a:lstStyle/>
        <a:p>
          <a:r>
            <a:rPr lang="en-US"/>
            <a:t>Number of people with disease will also rise because the diseases are chronic, and we also live longer</a:t>
          </a:r>
        </a:p>
      </dgm:t>
    </dgm:pt>
    <dgm:pt modelId="{8EA1FC50-441B-4A79-96A7-71947B75C219}" type="parTrans" cxnId="{0C82E1E1-DD8F-474D-B32E-63C6D435BD85}">
      <dgm:prSet/>
      <dgm:spPr/>
      <dgm:t>
        <a:bodyPr/>
        <a:lstStyle/>
        <a:p>
          <a:endParaRPr lang="en-US"/>
        </a:p>
      </dgm:t>
    </dgm:pt>
    <dgm:pt modelId="{91EF9F54-6A84-4DAE-88C6-E5168932D86F}" type="sibTrans" cxnId="{0C82E1E1-DD8F-474D-B32E-63C6D435BD85}">
      <dgm:prSet/>
      <dgm:spPr/>
      <dgm:t>
        <a:bodyPr/>
        <a:lstStyle/>
        <a:p>
          <a:endParaRPr lang="en-US"/>
        </a:p>
      </dgm:t>
    </dgm:pt>
    <dgm:pt modelId="{DE010EAA-6027-4829-8807-0F1A6227FB0B}">
      <dgm:prSet/>
      <dgm:spPr/>
      <dgm:t>
        <a:bodyPr/>
        <a:lstStyle/>
        <a:p>
          <a:r>
            <a:rPr lang="en-US" dirty="0"/>
            <a:t>Burden</a:t>
          </a:r>
        </a:p>
      </dgm:t>
    </dgm:pt>
    <dgm:pt modelId="{348457CD-BC60-49CD-9D59-DA3F02417456}" type="parTrans" cxnId="{065CBB76-214A-4278-98A0-4FB2A8EA72E2}">
      <dgm:prSet/>
      <dgm:spPr/>
      <dgm:t>
        <a:bodyPr/>
        <a:lstStyle/>
        <a:p>
          <a:endParaRPr lang="en-US"/>
        </a:p>
      </dgm:t>
    </dgm:pt>
    <dgm:pt modelId="{98E392BF-0218-4130-9488-CEE59E58EFB7}" type="sibTrans" cxnId="{065CBB76-214A-4278-98A0-4FB2A8EA72E2}">
      <dgm:prSet/>
      <dgm:spPr/>
      <dgm:t>
        <a:bodyPr/>
        <a:lstStyle/>
        <a:p>
          <a:endParaRPr lang="en-US"/>
        </a:p>
      </dgm:t>
    </dgm:pt>
    <dgm:pt modelId="{0E77E9C8-AB6A-4204-9A23-D3A85A997336}">
      <dgm:prSet/>
      <dgm:spPr/>
      <dgm:t>
        <a:bodyPr/>
        <a:lstStyle/>
        <a:p>
          <a:r>
            <a:rPr lang="en-US"/>
            <a:t>Low-income countries will have to deal with communicable and noncommunicable disease simultaneously</a:t>
          </a:r>
        </a:p>
      </dgm:t>
    </dgm:pt>
    <dgm:pt modelId="{099DFF25-2B16-43BA-9798-D1B816837636}" type="parTrans" cxnId="{CC082A47-FAF3-4ED8-9759-3E0F2D6CF517}">
      <dgm:prSet/>
      <dgm:spPr/>
      <dgm:t>
        <a:bodyPr/>
        <a:lstStyle/>
        <a:p>
          <a:endParaRPr lang="en-US"/>
        </a:p>
      </dgm:t>
    </dgm:pt>
    <dgm:pt modelId="{D8C03C01-1BED-4AFC-B818-0736BA0E4AD2}" type="sibTrans" cxnId="{CC082A47-FAF3-4ED8-9759-3E0F2D6CF517}">
      <dgm:prSet/>
      <dgm:spPr/>
      <dgm:t>
        <a:bodyPr/>
        <a:lstStyle/>
        <a:p>
          <a:endParaRPr lang="en-US"/>
        </a:p>
      </dgm:t>
    </dgm:pt>
    <dgm:pt modelId="{005CBA9D-2EA7-4DC7-AFE1-6DB436FC17DF}" type="pres">
      <dgm:prSet presAssocID="{231CC2FB-9759-451B-B2D3-D86227A28F8B}" presName="Name0" presStyleCnt="0">
        <dgm:presLayoutVars>
          <dgm:dir/>
          <dgm:animLvl val="lvl"/>
          <dgm:resizeHandles val="exact"/>
        </dgm:presLayoutVars>
      </dgm:prSet>
      <dgm:spPr/>
      <dgm:t>
        <a:bodyPr/>
        <a:lstStyle/>
        <a:p>
          <a:endParaRPr lang="en-US"/>
        </a:p>
      </dgm:t>
    </dgm:pt>
    <dgm:pt modelId="{D5E7E5E6-E039-4BA9-A98A-749FA14114C8}" type="pres">
      <dgm:prSet presAssocID="{10C3BF2B-114B-4E28-88C2-A139289A95C4}" presName="linNode" presStyleCnt="0"/>
      <dgm:spPr/>
    </dgm:pt>
    <dgm:pt modelId="{01DE65B7-EFB2-4AAD-96D3-8D99B404CA56}" type="pres">
      <dgm:prSet presAssocID="{10C3BF2B-114B-4E28-88C2-A139289A95C4}" presName="parentText" presStyleLbl="solidFgAcc1" presStyleIdx="0" presStyleCnt="3">
        <dgm:presLayoutVars>
          <dgm:chMax val="1"/>
          <dgm:bulletEnabled/>
        </dgm:presLayoutVars>
      </dgm:prSet>
      <dgm:spPr/>
      <dgm:t>
        <a:bodyPr/>
        <a:lstStyle/>
        <a:p>
          <a:endParaRPr lang="en-US"/>
        </a:p>
      </dgm:t>
    </dgm:pt>
    <dgm:pt modelId="{AA05E076-E1C8-4410-85FE-B97E6319E2C8}" type="pres">
      <dgm:prSet presAssocID="{10C3BF2B-114B-4E28-88C2-A139289A95C4}" presName="descendantText" presStyleLbl="alignNode1" presStyleIdx="0" presStyleCnt="3">
        <dgm:presLayoutVars>
          <dgm:bulletEnabled/>
        </dgm:presLayoutVars>
      </dgm:prSet>
      <dgm:spPr/>
      <dgm:t>
        <a:bodyPr/>
        <a:lstStyle/>
        <a:p>
          <a:endParaRPr lang="en-US"/>
        </a:p>
      </dgm:t>
    </dgm:pt>
    <dgm:pt modelId="{BCEB2399-2CD5-4E9D-BB43-092365DF9E80}" type="pres">
      <dgm:prSet presAssocID="{18462191-B9EF-4F8B-B655-5A12446AF570}" presName="sp" presStyleCnt="0"/>
      <dgm:spPr/>
    </dgm:pt>
    <dgm:pt modelId="{D5BFD756-C7ED-4078-816A-8E5271BD6A34}" type="pres">
      <dgm:prSet presAssocID="{98882C0D-CBD9-4956-AF2D-627704360D05}" presName="linNode" presStyleCnt="0"/>
      <dgm:spPr/>
    </dgm:pt>
    <dgm:pt modelId="{F5AD2781-5B6D-4227-8F6F-CB282C1BB51B}" type="pres">
      <dgm:prSet presAssocID="{98882C0D-CBD9-4956-AF2D-627704360D05}" presName="parentText" presStyleLbl="solidFgAcc1" presStyleIdx="1" presStyleCnt="3">
        <dgm:presLayoutVars>
          <dgm:chMax val="1"/>
          <dgm:bulletEnabled/>
        </dgm:presLayoutVars>
      </dgm:prSet>
      <dgm:spPr/>
      <dgm:t>
        <a:bodyPr/>
        <a:lstStyle/>
        <a:p>
          <a:endParaRPr lang="en-US"/>
        </a:p>
      </dgm:t>
    </dgm:pt>
    <dgm:pt modelId="{C70DABEB-EF49-4324-99AC-C3102CB4A9F3}" type="pres">
      <dgm:prSet presAssocID="{98882C0D-CBD9-4956-AF2D-627704360D05}" presName="descendantText" presStyleLbl="alignNode1" presStyleIdx="1" presStyleCnt="3">
        <dgm:presLayoutVars>
          <dgm:bulletEnabled/>
        </dgm:presLayoutVars>
      </dgm:prSet>
      <dgm:spPr/>
      <dgm:t>
        <a:bodyPr/>
        <a:lstStyle/>
        <a:p>
          <a:endParaRPr lang="en-US"/>
        </a:p>
      </dgm:t>
    </dgm:pt>
    <dgm:pt modelId="{D66BA820-C9D6-45A5-85A9-C4424FE61DFF}" type="pres">
      <dgm:prSet presAssocID="{FA68721A-17B4-47D9-8ACF-CAA9879D1960}" presName="sp" presStyleCnt="0"/>
      <dgm:spPr/>
    </dgm:pt>
    <dgm:pt modelId="{CF7A420E-32F2-4AEC-9ACD-75DFA31F86A0}" type="pres">
      <dgm:prSet presAssocID="{DE010EAA-6027-4829-8807-0F1A6227FB0B}" presName="linNode" presStyleCnt="0"/>
      <dgm:spPr/>
    </dgm:pt>
    <dgm:pt modelId="{6A27C6AE-B541-409A-B940-B95E4FD2DA4C}" type="pres">
      <dgm:prSet presAssocID="{DE010EAA-6027-4829-8807-0F1A6227FB0B}" presName="parentText" presStyleLbl="solidFgAcc1" presStyleIdx="2" presStyleCnt="3">
        <dgm:presLayoutVars>
          <dgm:chMax val="1"/>
          <dgm:bulletEnabled/>
        </dgm:presLayoutVars>
      </dgm:prSet>
      <dgm:spPr/>
      <dgm:t>
        <a:bodyPr/>
        <a:lstStyle/>
        <a:p>
          <a:endParaRPr lang="en-US"/>
        </a:p>
      </dgm:t>
    </dgm:pt>
    <dgm:pt modelId="{A57E56E5-02B0-4563-92AB-C08424FF1D42}" type="pres">
      <dgm:prSet presAssocID="{DE010EAA-6027-4829-8807-0F1A6227FB0B}" presName="descendantText" presStyleLbl="alignNode1" presStyleIdx="2" presStyleCnt="3">
        <dgm:presLayoutVars>
          <dgm:bulletEnabled/>
        </dgm:presLayoutVars>
      </dgm:prSet>
      <dgm:spPr/>
      <dgm:t>
        <a:bodyPr/>
        <a:lstStyle/>
        <a:p>
          <a:endParaRPr lang="en-US"/>
        </a:p>
      </dgm:t>
    </dgm:pt>
  </dgm:ptLst>
  <dgm:cxnLst>
    <dgm:cxn modelId="{007BBD90-FF93-4DBA-975B-ABE13608830F}" type="presOf" srcId="{0E77E9C8-AB6A-4204-9A23-D3A85A997336}" destId="{A57E56E5-02B0-4563-92AB-C08424FF1D42}" srcOrd="0" destOrd="0" presId="urn:microsoft.com/office/officeart/2016/7/layout/VerticalHollowActionList"/>
    <dgm:cxn modelId="{54FF5A65-5C77-4BAD-8120-73C620A01DF9}" srcId="{231CC2FB-9759-451B-B2D3-D86227A28F8B}" destId="{98882C0D-CBD9-4956-AF2D-627704360D05}" srcOrd="1" destOrd="0" parTransId="{F2C2AA58-D85C-4EAA-9C82-CFB282385E2A}" sibTransId="{FA68721A-17B4-47D9-8ACF-CAA9879D1960}"/>
    <dgm:cxn modelId="{465D5674-31FC-4FE0-9096-039FD63704ED}" srcId="{231CC2FB-9759-451B-B2D3-D86227A28F8B}" destId="{10C3BF2B-114B-4E28-88C2-A139289A95C4}" srcOrd="0" destOrd="0" parTransId="{BD7EABAD-28B6-47E5-842F-787C40826286}" sibTransId="{18462191-B9EF-4F8B-B655-5A12446AF570}"/>
    <dgm:cxn modelId="{C4E399D1-3F82-4F29-B423-B7B67B119976}" type="presOf" srcId="{98882C0D-CBD9-4956-AF2D-627704360D05}" destId="{F5AD2781-5B6D-4227-8F6F-CB282C1BB51B}" srcOrd="0" destOrd="0" presId="urn:microsoft.com/office/officeart/2016/7/layout/VerticalHollowActionList"/>
    <dgm:cxn modelId="{065CBB76-214A-4278-98A0-4FB2A8EA72E2}" srcId="{231CC2FB-9759-451B-B2D3-D86227A28F8B}" destId="{DE010EAA-6027-4829-8807-0F1A6227FB0B}" srcOrd="2" destOrd="0" parTransId="{348457CD-BC60-49CD-9D59-DA3F02417456}" sibTransId="{98E392BF-0218-4130-9488-CEE59E58EFB7}"/>
    <dgm:cxn modelId="{CC082A47-FAF3-4ED8-9759-3E0F2D6CF517}" srcId="{DE010EAA-6027-4829-8807-0F1A6227FB0B}" destId="{0E77E9C8-AB6A-4204-9A23-D3A85A997336}" srcOrd="0" destOrd="0" parTransId="{099DFF25-2B16-43BA-9798-D1B816837636}" sibTransId="{D8C03C01-1BED-4AFC-B818-0736BA0E4AD2}"/>
    <dgm:cxn modelId="{DAF88ABE-FFCC-4779-93F3-3485E63DA36B}" type="presOf" srcId="{231CC2FB-9759-451B-B2D3-D86227A28F8B}" destId="{005CBA9D-2EA7-4DC7-AFE1-6DB436FC17DF}" srcOrd="0" destOrd="0" presId="urn:microsoft.com/office/officeart/2016/7/layout/VerticalHollowActionList"/>
    <dgm:cxn modelId="{0C82E1E1-DD8F-474D-B32E-63C6D435BD85}" srcId="{98882C0D-CBD9-4956-AF2D-627704360D05}" destId="{E9890665-B03C-4B81-8B75-EF261FB5C72D}" srcOrd="0" destOrd="0" parTransId="{8EA1FC50-441B-4A79-96A7-71947B75C219}" sibTransId="{91EF9F54-6A84-4DAE-88C6-E5168932D86F}"/>
    <dgm:cxn modelId="{BDA6E150-68EB-419E-9504-A3A321701F8B}" type="presOf" srcId="{99744923-691D-437D-B82B-8ADEA7A112CB}" destId="{AA05E076-E1C8-4410-85FE-B97E6319E2C8}" srcOrd="0" destOrd="0" presId="urn:microsoft.com/office/officeart/2016/7/layout/VerticalHollowActionList"/>
    <dgm:cxn modelId="{1A5D1DE1-337A-4E4C-9DAA-78665BB968B1}" type="presOf" srcId="{DE010EAA-6027-4829-8807-0F1A6227FB0B}" destId="{6A27C6AE-B541-409A-B940-B95E4FD2DA4C}" srcOrd="0" destOrd="0" presId="urn:microsoft.com/office/officeart/2016/7/layout/VerticalHollowActionList"/>
    <dgm:cxn modelId="{4729ED32-8FA1-4B34-B54B-D670CA44DE41}" type="presOf" srcId="{E9890665-B03C-4B81-8B75-EF261FB5C72D}" destId="{C70DABEB-EF49-4324-99AC-C3102CB4A9F3}" srcOrd="0" destOrd="0" presId="urn:microsoft.com/office/officeart/2016/7/layout/VerticalHollowActionList"/>
    <dgm:cxn modelId="{CC4E0780-CD77-4C02-A103-D264F8859660}" srcId="{10C3BF2B-114B-4E28-88C2-A139289A95C4}" destId="{99744923-691D-437D-B82B-8ADEA7A112CB}" srcOrd="0" destOrd="0" parTransId="{E93C3D27-C962-4EA3-ACD4-7F5C4F141B61}" sibTransId="{8197F9C8-B869-4BB6-9530-68F05D0E12C7}"/>
    <dgm:cxn modelId="{7A7C48EB-CCF1-44B7-A6CE-5C8819E883AE}" type="presOf" srcId="{10C3BF2B-114B-4E28-88C2-A139289A95C4}" destId="{01DE65B7-EFB2-4AAD-96D3-8D99B404CA56}" srcOrd="0" destOrd="0" presId="urn:microsoft.com/office/officeart/2016/7/layout/VerticalHollowActionList"/>
    <dgm:cxn modelId="{47E029B9-99BF-4926-9C14-CB92343CF31B}" type="presParOf" srcId="{005CBA9D-2EA7-4DC7-AFE1-6DB436FC17DF}" destId="{D5E7E5E6-E039-4BA9-A98A-749FA14114C8}" srcOrd="0" destOrd="0" presId="urn:microsoft.com/office/officeart/2016/7/layout/VerticalHollowActionList"/>
    <dgm:cxn modelId="{05ED06D2-AA7B-4606-BB21-08C68A4B0BD2}" type="presParOf" srcId="{D5E7E5E6-E039-4BA9-A98A-749FA14114C8}" destId="{01DE65B7-EFB2-4AAD-96D3-8D99B404CA56}" srcOrd="0" destOrd="0" presId="urn:microsoft.com/office/officeart/2016/7/layout/VerticalHollowActionList"/>
    <dgm:cxn modelId="{F7D1FC76-7325-4F88-A3A3-3B8CEF465360}" type="presParOf" srcId="{D5E7E5E6-E039-4BA9-A98A-749FA14114C8}" destId="{AA05E076-E1C8-4410-85FE-B97E6319E2C8}" srcOrd="1" destOrd="0" presId="urn:microsoft.com/office/officeart/2016/7/layout/VerticalHollowActionList"/>
    <dgm:cxn modelId="{93DD8CF9-8EFC-4BE5-B5CC-ED92F0B997EC}" type="presParOf" srcId="{005CBA9D-2EA7-4DC7-AFE1-6DB436FC17DF}" destId="{BCEB2399-2CD5-4E9D-BB43-092365DF9E80}" srcOrd="1" destOrd="0" presId="urn:microsoft.com/office/officeart/2016/7/layout/VerticalHollowActionList"/>
    <dgm:cxn modelId="{9A5BAC6B-C3C6-4C1B-92B0-D0A4029CF9C0}" type="presParOf" srcId="{005CBA9D-2EA7-4DC7-AFE1-6DB436FC17DF}" destId="{D5BFD756-C7ED-4078-816A-8E5271BD6A34}" srcOrd="2" destOrd="0" presId="urn:microsoft.com/office/officeart/2016/7/layout/VerticalHollowActionList"/>
    <dgm:cxn modelId="{5761B46A-AD37-4A30-AC40-1D3CE532355B}" type="presParOf" srcId="{D5BFD756-C7ED-4078-816A-8E5271BD6A34}" destId="{F5AD2781-5B6D-4227-8F6F-CB282C1BB51B}" srcOrd="0" destOrd="0" presId="urn:microsoft.com/office/officeart/2016/7/layout/VerticalHollowActionList"/>
    <dgm:cxn modelId="{9E9302A3-21DB-4BE6-8575-6525AAF54875}" type="presParOf" srcId="{D5BFD756-C7ED-4078-816A-8E5271BD6A34}" destId="{C70DABEB-EF49-4324-99AC-C3102CB4A9F3}" srcOrd="1" destOrd="0" presId="urn:microsoft.com/office/officeart/2016/7/layout/VerticalHollowActionList"/>
    <dgm:cxn modelId="{4F27F677-7A7F-451D-9EAA-2E5F858985B7}" type="presParOf" srcId="{005CBA9D-2EA7-4DC7-AFE1-6DB436FC17DF}" destId="{D66BA820-C9D6-45A5-85A9-C4424FE61DFF}" srcOrd="3" destOrd="0" presId="urn:microsoft.com/office/officeart/2016/7/layout/VerticalHollowActionList"/>
    <dgm:cxn modelId="{6759CB29-D3EA-48AC-887B-A60B6AA24E38}" type="presParOf" srcId="{005CBA9D-2EA7-4DC7-AFE1-6DB436FC17DF}" destId="{CF7A420E-32F2-4AEC-9ACD-75DFA31F86A0}" srcOrd="4" destOrd="0" presId="urn:microsoft.com/office/officeart/2016/7/layout/VerticalHollowActionList"/>
    <dgm:cxn modelId="{00EDD7A1-251A-4461-AAE0-E00ED6499098}" type="presParOf" srcId="{CF7A420E-32F2-4AEC-9ACD-75DFA31F86A0}" destId="{6A27C6AE-B541-409A-B940-B95E4FD2DA4C}" srcOrd="0" destOrd="0" presId="urn:microsoft.com/office/officeart/2016/7/layout/VerticalHollowActionList"/>
    <dgm:cxn modelId="{9DE0992E-96A6-4D71-B8BF-5504EB473F82}" type="presParOf" srcId="{CF7A420E-32F2-4AEC-9ACD-75DFA31F86A0}" destId="{A57E56E5-02B0-4563-92AB-C08424FF1D42}"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409A5-C72D-466D-9A31-10BFA333151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5B26FB2-385F-4C94-86A1-37A1BA36A02D}">
      <dgm:prSet/>
      <dgm:spPr/>
      <dgm:t>
        <a:bodyPr/>
        <a:lstStyle/>
        <a:p>
          <a:r>
            <a:rPr lang="en-GB"/>
            <a:t>In your group – divide the brief and answer these questions</a:t>
          </a:r>
          <a:endParaRPr lang="en-US"/>
        </a:p>
      </dgm:t>
    </dgm:pt>
    <dgm:pt modelId="{6816A648-C049-4F28-B271-129958D4D5E4}" type="parTrans" cxnId="{1B51FAD7-0F12-4F9D-84FB-6712A8ED14F8}">
      <dgm:prSet/>
      <dgm:spPr/>
      <dgm:t>
        <a:bodyPr/>
        <a:lstStyle/>
        <a:p>
          <a:endParaRPr lang="en-US"/>
        </a:p>
      </dgm:t>
    </dgm:pt>
    <dgm:pt modelId="{052E4FA1-244E-4E2C-A36A-B8A157754957}" type="sibTrans" cxnId="{1B51FAD7-0F12-4F9D-84FB-6712A8ED14F8}">
      <dgm:prSet/>
      <dgm:spPr/>
      <dgm:t>
        <a:bodyPr/>
        <a:lstStyle/>
        <a:p>
          <a:endParaRPr lang="en-US"/>
        </a:p>
      </dgm:t>
    </dgm:pt>
    <dgm:pt modelId="{463A8319-6EAC-4C9F-8D19-455D09E2E264}">
      <dgm:prSet/>
      <dgm:spPr/>
      <dgm:t>
        <a:bodyPr/>
        <a:lstStyle/>
        <a:p>
          <a:r>
            <a:rPr lang="en-GB"/>
            <a:t>1) What are the specific problems of the country in regards to NCDs?</a:t>
          </a:r>
          <a:endParaRPr lang="en-US"/>
        </a:p>
      </dgm:t>
    </dgm:pt>
    <dgm:pt modelId="{27EC19D8-392E-4F64-B63A-AF8400C0E90B}" type="parTrans" cxnId="{DF651D32-9042-4430-A4C1-02C135447A68}">
      <dgm:prSet/>
      <dgm:spPr/>
      <dgm:t>
        <a:bodyPr/>
        <a:lstStyle/>
        <a:p>
          <a:endParaRPr lang="en-US"/>
        </a:p>
      </dgm:t>
    </dgm:pt>
    <dgm:pt modelId="{DEF53E64-DFAE-4B4B-B069-C73A5018C8EC}" type="sibTrans" cxnId="{DF651D32-9042-4430-A4C1-02C135447A68}">
      <dgm:prSet/>
      <dgm:spPr/>
      <dgm:t>
        <a:bodyPr/>
        <a:lstStyle/>
        <a:p>
          <a:endParaRPr lang="en-US"/>
        </a:p>
      </dgm:t>
    </dgm:pt>
    <dgm:pt modelId="{23926C98-CAE9-477C-8302-91CB1DAAEAB8}">
      <dgm:prSet/>
      <dgm:spPr/>
      <dgm:t>
        <a:bodyPr/>
        <a:lstStyle/>
        <a:p>
          <a:r>
            <a:rPr lang="en-GB"/>
            <a:t>2) What is the local context? What makes the place special and different from other countries?</a:t>
          </a:r>
          <a:endParaRPr lang="en-US"/>
        </a:p>
      </dgm:t>
    </dgm:pt>
    <dgm:pt modelId="{5C39E08F-5DA3-4CCD-9968-A872C261F4A3}" type="parTrans" cxnId="{ECF3F9F3-37E4-4D1C-9C57-05DD9C1B108E}">
      <dgm:prSet/>
      <dgm:spPr/>
      <dgm:t>
        <a:bodyPr/>
        <a:lstStyle/>
        <a:p>
          <a:endParaRPr lang="en-US"/>
        </a:p>
      </dgm:t>
    </dgm:pt>
    <dgm:pt modelId="{B3D4C956-AAE3-4397-9950-834715376534}" type="sibTrans" cxnId="{ECF3F9F3-37E4-4D1C-9C57-05DD9C1B108E}">
      <dgm:prSet/>
      <dgm:spPr/>
      <dgm:t>
        <a:bodyPr/>
        <a:lstStyle/>
        <a:p>
          <a:endParaRPr lang="en-US"/>
        </a:p>
      </dgm:t>
    </dgm:pt>
    <dgm:pt modelId="{C5181B5E-5A71-4921-97A1-120B3B095F2D}">
      <dgm:prSet/>
      <dgm:spPr/>
      <dgm:t>
        <a:bodyPr/>
        <a:lstStyle/>
        <a:p>
          <a:r>
            <a:rPr lang="en-GB"/>
            <a:t>3) What is the regional or global context?</a:t>
          </a:r>
          <a:endParaRPr lang="en-US"/>
        </a:p>
      </dgm:t>
    </dgm:pt>
    <dgm:pt modelId="{57503452-4409-4B47-82A6-2CA7EA1E22C4}" type="parTrans" cxnId="{78305400-15E9-4F6D-A383-FCF6D42A2595}">
      <dgm:prSet/>
      <dgm:spPr/>
      <dgm:t>
        <a:bodyPr/>
        <a:lstStyle/>
        <a:p>
          <a:endParaRPr lang="en-US"/>
        </a:p>
      </dgm:t>
    </dgm:pt>
    <dgm:pt modelId="{B98200E6-CDCC-421D-B1F3-4DDBF35A691B}" type="sibTrans" cxnId="{78305400-15E9-4F6D-A383-FCF6D42A2595}">
      <dgm:prSet/>
      <dgm:spPr/>
      <dgm:t>
        <a:bodyPr/>
        <a:lstStyle/>
        <a:p>
          <a:endParaRPr lang="en-US"/>
        </a:p>
      </dgm:t>
    </dgm:pt>
    <dgm:pt modelId="{BC801963-C5CC-4372-B185-C25664816D25}">
      <dgm:prSet/>
      <dgm:spPr/>
      <dgm:t>
        <a:bodyPr/>
        <a:lstStyle/>
        <a:p>
          <a:r>
            <a:rPr lang="en-GB"/>
            <a:t>4) What has been done?</a:t>
          </a:r>
          <a:endParaRPr lang="en-US"/>
        </a:p>
      </dgm:t>
    </dgm:pt>
    <dgm:pt modelId="{F7BC62A4-6FC3-4967-BAA5-B8E450B3B22F}" type="parTrans" cxnId="{F540F962-E8C0-4589-A57A-274F0EFF2B8D}">
      <dgm:prSet/>
      <dgm:spPr/>
      <dgm:t>
        <a:bodyPr/>
        <a:lstStyle/>
        <a:p>
          <a:endParaRPr lang="en-US"/>
        </a:p>
      </dgm:t>
    </dgm:pt>
    <dgm:pt modelId="{B19C101C-4316-47EB-8398-3AA483F17C11}" type="sibTrans" cxnId="{F540F962-E8C0-4589-A57A-274F0EFF2B8D}">
      <dgm:prSet/>
      <dgm:spPr/>
      <dgm:t>
        <a:bodyPr/>
        <a:lstStyle/>
        <a:p>
          <a:endParaRPr lang="en-US"/>
        </a:p>
      </dgm:t>
    </dgm:pt>
    <dgm:pt modelId="{BF996DDD-7187-4C1F-AE17-D0B60B1FF4E0}">
      <dgm:prSet/>
      <dgm:spPr/>
      <dgm:t>
        <a:bodyPr/>
        <a:lstStyle/>
        <a:p>
          <a:r>
            <a:rPr lang="en-GB"/>
            <a:t>5) Which SDGs are relevant and how?</a:t>
          </a:r>
          <a:endParaRPr lang="en-US"/>
        </a:p>
      </dgm:t>
    </dgm:pt>
    <dgm:pt modelId="{121EB6C6-BF5A-44E9-8DC8-B3DA9B487692}" type="parTrans" cxnId="{F230582B-0417-4A84-8250-D6B6C6E29282}">
      <dgm:prSet/>
      <dgm:spPr/>
      <dgm:t>
        <a:bodyPr/>
        <a:lstStyle/>
        <a:p>
          <a:endParaRPr lang="en-US"/>
        </a:p>
      </dgm:t>
    </dgm:pt>
    <dgm:pt modelId="{3408AEAA-CC59-48FB-A5EA-A3DBC19DABE8}" type="sibTrans" cxnId="{F230582B-0417-4A84-8250-D6B6C6E29282}">
      <dgm:prSet/>
      <dgm:spPr/>
      <dgm:t>
        <a:bodyPr/>
        <a:lstStyle/>
        <a:p>
          <a:endParaRPr lang="en-US"/>
        </a:p>
      </dgm:t>
    </dgm:pt>
    <dgm:pt modelId="{3722C269-2F11-44D2-A310-C744894EBE11}">
      <dgm:prSet/>
      <dgm:spPr/>
      <dgm:t>
        <a:bodyPr/>
        <a:lstStyle/>
        <a:p>
          <a:r>
            <a:rPr lang="en-GB"/>
            <a:t>6) Which lessons could be learned? What worked?</a:t>
          </a:r>
          <a:endParaRPr lang="en-US"/>
        </a:p>
      </dgm:t>
    </dgm:pt>
    <dgm:pt modelId="{216421C7-581E-4AD2-9F1E-D48FC14AE172}" type="parTrans" cxnId="{3E753D02-0A2B-40DA-B36E-34674E357852}">
      <dgm:prSet/>
      <dgm:spPr/>
      <dgm:t>
        <a:bodyPr/>
        <a:lstStyle/>
        <a:p>
          <a:endParaRPr lang="en-US"/>
        </a:p>
      </dgm:t>
    </dgm:pt>
    <dgm:pt modelId="{10890FC9-BC0E-4515-BB0A-CFA837ABC64A}" type="sibTrans" cxnId="{3E753D02-0A2B-40DA-B36E-34674E357852}">
      <dgm:prSet/>
      <dgm:spPr/>
      <dgm:t>
        <a:bodyPr/>
        <a:lstStyle/>
        <a:p>
          <a:endParaRPr lang="en-US"/>
        </a:p>
      </dgm:t>
    </dgm:pt>
    <dgm:pt modelId="{6FF7B267-D227-45F4-B060-E8C44DB405E2}" type="pres">
      <dgm:prSet presAssocID="{4A2409A5-C72D-466D-9A31-10BFA3331510}" presName="linear" presStyleCnt="0">
        <dgm:presLayoutVars>
          <dgm:animLvl val="lvl"/>
          <dgm:resizeHandles val="exact"/>
        </dgm:presLayoutVars>
      </dgm:prSet>
      <dgm:spPr/>
      <dgm:t>
        <a:bodyPr/>
        <a:lstStyle/>
        <a:p>
          <a:endParaRPr lang="en-US"/>
        </a:p>
      </dgm:t>
    </dgm:pt>
    <dgm:pt modelId="{A6C5A976-A244-4B23-9EFE-A8400D599B2E}" type="pres">
      <dgm:prSet presAssocID="{35B26FB2-385F-4C94-86A1-37A1BA36A02D}" presName="parentText" presStyleLbl="node1" presStyleIdx="0" presStyleCnt="7">
        <dgm:presLayoutVars>
          <dgm:chMax val="0"/>
          <dgm:bulletEnabled val="1"/>
        </dgm:presLayoutVars>
      </dgm:prSet>
      <dgm:spPr/>
      <dgm:t>
        <a:bodyPr/>
        <a:lstStyle/>
        <a:p>
          <a:endParaRPr lang="en-US"/>
        </a:p>
      </dgm:t>
    </dgm:pt>
    <dgm:pt modelId="{D30D6B8A-B0E1-4467-ADB8-BFC04B72B621}" type="pres">
      <dgm:prSet presAssocID="{052E4FA1-244E-4E2C-A36A-B8A157754957}" presName="spacer" presStyleCnt="0"/>
      <dgm:spPr/>
    </dgm:pt>
    <dgm:pt modelId="{B69A4875-ED90-4D88-B63F-D742424B1A41}" type="pres">
      <dgm:prSet presAssocID="{463A8319-6EAC-4C9F-8D19-455D09E2E264}" presName="parentText" presStyleLbl="node1" presStyleIdx="1" presStyleCnt="7">
        <dgm:presLayoutVars>
          <dgm:chMax val="0"/>
          <dgm:bulletEnabled val="1"/>
        </dgm:presLayoutVars>
      </dgm:prSet>
      <dgm:spPr/>
      <dgm:t>
        <a:bodyPr/>
        <a:lstStyle/>
        <a:p>
          <a:endParaRPr lang="en-US"/>
        </a:p>
      </dgm:t>
    </dgm:pt>
    <dgm:pt modelId="{2E1126C1-4BD7-4F5B-BF19-4C2D48A4AF37}" type="pres">
      <dgm:prSet presAssocID="{DEF53E64-DFAE-4B4B-B069-C73A5018C8EC}" presName="spacer" presStyleCnt="0"/>
      <dgm:spPr/>
    </dgm:pt>
    <dgm:pt modelId="{D8F0CF24-3AD7-4069-B8FE-00030EE4140F}" type="pres">
      <dgm:prSet presAssocID="{23926C98-CAE9-477C-8302-91CB1DAAEAB8}" presName="parentText" presStyleLbl="node1" presStyleIdx="2" presStyleCnt="7">
        <dgm:presLayoutVars>
          <dgm:chMax val="0"/>
          <dgm:bulletEnabled val="1"/>
        </dgm:presLayoutVars>
      </dgm:prSet>
      <dgm:spPr/>
      <dgm:t>
        <a:bodyPr/>
        <a:lstStyle/>
        <a:p>
          <a:endParaRPr lang="en-US"/>
        </a:p>
      </dgm:t>
    </dgm:pt>
    <dgm:pt modelId="{594C56F9-5762-428C-8BC6-734B208BC011}" type="pres">
      <dgm:prSet presAssocID="{B3D4C956-AAE3-4397-9950-834715376534}" presName="spacer" presStyleCnt="0"/>
      <dgm:spPr/>
    </dgm:pt>
    <dgm:pt modelId="{13485C23-EF09-4B1F-AD12-9A705575B90B}" type="pres">
      <dgm:prSet presAssocID="{C5181B5E-5A71-4921-97A1-120B3B095F2D}" presName="parentText" presStyleLbl="node1" presStyleIdx="3" presStyleCnt="7">
        <dgm:presLayoutVars>
          <dgm:chMax val="0"/>
          <dgm:bulletEnabled val="1"/>
        </dgm:presLayoutVars>
      </dgm:prSet>
      <dgm:spPr/>
      <dgm:t>
        <a:bodyPr/>
        <a:lstStyle/>
        <a:p>
          <a:endParaRPr lang="en-US"/>
        </a:p>
      </dgm:t>
    </dgm:pt>
    <dgm:pt modelId="{27EE1685-894C-48DD-88A9-6D0BD45AE029}" type="pres">
      <dgm:prSet presAssocID="{B98200E6-CDCC-421D-B1F3-4DDBF35A691B}" presName="spacer" presStyleCnt="0"/>
      <dgm:spPr/>
    </dgm:pt>
    <dgm:pt modelId="{9B256042-97B8-49D7-96F0-D331A987340C}" type="pres">
      <dgm:prSet presAssocID="{BC801963-C5CC-4372-B185-C25664816D25}" presName="parentText" presStyleLbl="node1" presStyleIdx="4" presStyleCnt="7">
        <dgm:presLayoutVars>
          <dgm:chMax val="0"/>
          <dgm:bulletEnabled val="1"/>
        </dgm:presLayoutVars>
      </dgm:prSet>
      <dgm:spPr/>
      <dgm:t>
        <a:bodyPr/>
        <a:lstStyle/>
        <a:p>
          <a:endParaRPr lang="en-US"/>
        </a:p>
      </dgm:t>
    </dgm:pt>
    <dgm:pt modelId="{603F7747-05EA-4E10-853E-B35CAE2A3164}" type="pres">
      <dgm:prSet presAssocID="{B19C101C-4316-47EB-8398-3AA483F17C11}" presName="spacer" presStyleCnt="0"/>
      <dgm:spPr/>
    </dgm:pt>
    <dgm:pt modelId="{26EBDAD3-850C-49DF-89DF-2B079A5949D6}" type="pres">
      <dgm:prSet presAssocID="{BF996DDD-7187-4C1F-AE17-D0B60B1FF4E0}" presName="parentText" presStyleLbl="node1" presStyleIdx="5" presStyleCnt="7">
        <dgm:presLayoutVars>
          <dgm:chMax val="0"/>
          <dgm:bulletEnabled val="1"/>
        </dgm:presLayoutVars>
      </dgm:prSet>
      <dgm:spPr/>
      <dgm:t>
        <a:bodyPr/>
        <a:lstStyle/>
        <a:p>
          <a:endParaRPr lang="en-US"/>
        </a:p>
      </dgm:t>
    </dgm:pt>
    <dgm:pt modelId="{9019C270-EC3F-494B-97DA-4C453E650E0C}" type="pres">
      <dgm:prSet presAssocID="{3408AEAA-CC59-48FB-A5EA-A3DBC19DABE8}" presName="spacer" presStyleCnt="0"/>
      <dgm:spPr/>
    </dgm:pt>
    <dgm:pt modelId="{937019D2-4535-4C36-9350-C4C9BB629AC6}" type="pres">
      <dgm:prSet presAssocID="{3722C269-2F11-44D2-A310-C744894EBE11}" presName="parentText" presStyleLbl="node1" presStyleIdx="6" presStyleCnt="7">
        <dgm:presLayoutVars>
          <dgm:chMax val="0"/>
          <dgm:bulletEnabled val="1"/>
        </dgm:presLayoutVars>
      </dgm:prSet>
      <dgm:spPr/>
      <dgm:t>
        <a:bodyPr/>
        <a:lstStyle/>
        <a:p>
          <a:endParaRPr lang="en-US"/>
        </a:p>
      </dgm:t>
    </dgm:pt>
  </dgm:ptLst>
  <dgm:cxnLst>
    <dgm:cxn modelId="{F540F962-E8C0-4589-A57A-274F0EFF2B8D}" srcId="{4A2409A5-C72D-466D-9A31-10BFA3331510}" destId="{BC801963-C5CC-4372-B185-C25664816D25}" srcOrd="4" destOrd="0" parTransId="{F7BC62A4-6FC3-4967-BAA5-B8E450B3B22F}" sibTransId="{B19C101C-4316-47EB-8398-3AA483F17C11}"/>
    <dgm:cxn modelId="{78305400-15E9-4F6D-A383-FCF6D42A2595}" srcId="{4A2409A5-C72D-466D-9A31-10BFA3331510}" destId="{C5181B5E-5A71-4921-97A1-120B3B095F2D}" srcOrd="3" destOrd="0" parTransId="{57503452-4409-4B47-82A6-2CA7EA1E22C4}" sibTransId="{B98200E6-CDCC-421D-B1F3-4DDBF35A691B}"/>
    <dgm:cxn modelId="{0571D294-F17C-4959-915D-3ED028C116F5}" type="presOf" srcId="{C5181B5E-5A71-4921-97A1-120B3B095F2D}" destId="{13485C23-EF09-4B1F-AD12-9A705575B90B}" srcOrd="0" destOrd="0" presId="urn:microsoft.com/office/officeart/2005/8/layout/vList2"/>
    <dgm:cxn modelId="{0D168B5B-8A30-484B-82FC-676C2DC7E282}" type="presOf" srcId="{BF996DDD-7187-4C1F-AE17-D0B60B1FF4E0}" destId="{26EBDAD3-850C-49DF-89DF-2B079A5949D6}" srcOrd="0" destOrd="0" presId="urn:microsoft.com/office/officeart/2005/8/layout/vList2"/>
    <dgm:cxn modelId="{F230582B-0417-4A84-8250-D6B6C6E29282}" srcId="{4A2409A5-C72D-466D-9A31-10BFA3331510}" destId="{BF996DDD-7187-4C1F-AE17-D0B60B1FF4E0}" srcOrd="5" destOrd="0" parTransId="{121EB6C6-BF5A-44E9-8DC8-B3DA9B487692}" sibTransId="{3408AEAA-CC59-48FB-A5EA-A3DBC19DABE8}"/>
    <dgm:cxn modelId="{AF91CEDB-A1C1-4C2C-92F7-5033D70889CE}" type="presOf" srcId="{BC801963-C5CC-4372-B185-C25664816D25}" destId="{9B256042-97B8-49D7-96F0-D331A987340C}" srcOrd="0" destOrd="0" presId="urn:microsoft.com/office/officeart/2005/8/layout/vList2"/>
    <dgm:cxn modelId="{BD5A9B97-4536-4533-BE55-F0F780AE4D29}" type="presOf" srcId="{23926C98-CAE9-477C-8302-91CB1DAAEAB8}" destId="{D8F0CF24-3AD7-4069-B8FE-00030EE4140F}" srcOrd="0" destOrd="0" presId="urn:microsoft.com/office/officeart/2005/8/layout/vList2"/>
    <dgm:cxn modelId="{BE12FC52-5201-4456-9281-3E7713700DD7}" type="presOf" srcId="{35B26FB2-385F-4C94-86A1-37A1BA36A02D}" destId="{A6C5A976-A244-4B23-9EFE-A8400D599B2E}" srcOrd="0" destOrd="0" presId="urn:microsoft.com/office/officeart/2005/8/layout/vList2"/>
    <dgm:cxn modelId="{3E753D02-0A2B-40DA-B36E-34674E357852}" srcId="{4A2409A5-C72D-466D-9A31-10BFA3331510}" destId="{3722C269-2F11-44D2-A310-C744894EBE11}" srcOrd="6" destOrd="0" parTransId="{216421C7-581E-4AD2-9F1E-D48FC14AE172}" sibTransId="{10890FC9-BC0E-4515-BB0A-CFA837ABC64A}"/>
    <dgm:cxn modelId="{DF651D32-9042-4430-A4C1-02C135447A68}" srcId="{4A2409A5-C72D-466D-9A31-10BFA3331510}" destId="{463A8319-6EAC-4C9F-8D19-455D09E2E264}" srcOrd="1" destOrd="0" parTransId="{27EC19D8-392E-4F64-B63A-AF8400C0E90B}" sibTransId="{DEF53E64-DFAE-4B4B-B069-C73A5018C8EC}"/>
    <dgm:cxn modelId="{ECF3F9F3-37E4-4D1C-9C57-05DD9C1B108E}" srcId="{4A2409A5-C72D-466D-9A31-10BFA3331510}" destId="{23926C98-CAE9-477C-8302-91CB1DAAEAB8}" srcOrd="2" destOrd="0" parTransId="{5C39E08F-5DA3-4CCD-9968-A872C261F4A3}" sibTransId="{B3D4C956-AAE3-4397-9950-834715376534}"/>
    <dgm:cxn modelId="{3B6100D0-98BE-4476-9BB3-12FF7120F830}" type="presOf" srcId="{3722C269-2F11-44D2-A310-C744894EBE11}" destId="{937019D2-4535-4C36-9350-C4C9BB629AC6}" srcOrd="0" destOrd="0" presId="urn:microsoft.com/office/officeart/2005/8/layout/vList2"/>
    <dgm:cxn modelId="{1B51FAD7-0F12-4F9D-84FB-6712A8ED14F8}" srcId="{4A2409A5-C72D-466D-9A31-10BFA3331510}" destId="{35B26FB2-385F-4C94-86A1-37A1BA36A02D}" srcOrd="0" destOrd="0" parTransId="{6816A648-C049-4F28-B271-129958D4D5E4}" sibTransId="{052E4FA1-244E-4E2C-A36A-B8A157754957}"/>
    <dgm:cxn modelId="{457870A4-D69E-4DE6-B704-EB4AB7AA36BD}" type="presOf" srcId="{4A2409A5-C72D-466D-9A31-10BFA3331510}" destId="{6FF7B267-D227-45F4-B060-E8C44DB405E2}" srcOrd="0" destOrd="0" presId="urn:microsoft.com/office/officeart/2005/8/layout/vList2"/>
    <dgm:cxn modelId="{664C4F42-A9AD-4C90-B46F-8C5872A5B44E}" type="presOf" srcId="{463A8319-6EAC-4C9F-8D19-455D09E2E264}" destId="{B69A4875-ED90-4D88-B63F-D742424B1A41}" srcOrd="0" destOrd="0" presId="urn:microsoft.com/office/officeart/2005/8/layout/vList2"/>
    <dgm:cxn modelId="{9B6E835A-035C-4DE3-9975-921AAC4F3797}" type="presParOf" srcId="{6FF7B267-D227-45F4-B060-E8C44DB405E2}" destId="{A6C5A976-A244-4B23-9EFE-A8400D599B2E}" srcOrd="0" destOrd="0" presId="urn:microsoft.com/office/officeart/2005/8/layout/vList2"/>
    <dgm:cxn modelId="{78CD5647-75C8-4480-B232-CBE4E2950943}" type="presParOf" srcId="{6FF7B267-D227-45F4-B060-E8C44DB405E2}" destId="{D30D6B8A-B0E1-4467-ADB8-BFC04B72B621}" srcOrd="1" destOrd="0" presId="urn:microsoft.com/office/officeart/2005/8/layout/vList2"/>
    <dgm:cxn modelId="{09148574-ED9A-4FA4-86B0-B71335D4C229}" type="presParOf" srcId="{6FF7B267-D227-45F4-B060-E8C44DB405E2}" destId="{B69A4875-ED90-4D88-B63F-D742424B1A41}" srcOrd="2" destOrd="0" presId="urn:microsoft.com/office/officeart/2005/8/layout/vList2"/>
    <dgm:cxn modelId="{772A53AB-D26B-4701-8C59-5C751248C001}" type="presParOf" srcId="{6FF7B267-D227-45F4-B060-E8C44DB405E2}" destId="{2E1126C1-4BD7-4F5B-BF19-4C2D48A4AF37}" srcOrd="3" destOrd="0" presId="urn:microsoft.com/office/officeart/2005/8/layout/vList2"/>
    <dgm:cxn modelId="{06965395-2387-42AF-9711-66FE366B9B4B}" type="presParOf" srcId="{6FF7B267-D227-45F4-B060-E8C44DB405E2}" destId="{D8F0CF24-3AD7-4069-B8FE-00030EE4140F}" srcOrd="4" destOrd="0" presId="urn:microsoft.com/office/officeart/2005/8/layout/vList2"/>
    <dgm:cxn modelId="{D31979D2-C618-40C6-B7B6-D4AD70546FBB}" type="presParOf" srcId="{6FF7B267-D227-45F4-B060-E8C44DB405E2}" destId="{594C56F9-5762-428C-8BC6-734B208BC011}" srcOrd="5" destOrd="0" presId="urn:microsoft.com/office/officeart/2005/8/layout/vList2"/>
    <dgm:cxn modelId="{1D9AD47D-CE04-4626-82E0-0AB3A90D42A6}" type="presParOf" srcId="{6FF7B267-D227-45F4-B060-E8C44DB405E2}" destId="{13485C23-EF09-4B1F-AD12-9A705575B90B}" srcOrd="6" destOrd="0" presId="urn:microsoft.com/office/officeart/2005/8/layout/vList2"/>
    <dgm:cxn modelId="{B2F8E7CD-AC03-40F2-AF60-71FE29B5ED93}" type="presParOf" srcId="{6FF7B267-D227-45F4-B060-E8C44DB405E2}" destId="{27EE1685-894C-48DD-88A9-6D0BD45AE029}" srcOrd="7" destOrd="0" presId="urn:microsoft.com/office/officeart/2005/8/layout/vList2"/>
    <dgm:cxn modelId="{97C58A20-03BC-4D79-9224-7D818A027235}" type="presParOf" srcId="{6FF7B267-D227-45F4-B060-E8C44DB405E2}" destId="{9B256042-97B8-49D7-96F0-D331A987340C}" srcOrd="8" destOrd="0" presId="urn:microsoft.com/office/officeart/2005/8/layout/vList2"/>
    <dgm:cxn modelId="{97822E7A-C6E9-4249-8506-A0F86541398D}" type="presParOf" srcId="{6FF7B267-D227-45F4-B060-E8C44DB405E2}" destId="{603F7747-05EA-4E10-853E-B35CAE2A3164}" srcOrd="9" destOrd="0" presId="urn:microsoft.com/office/officeart/2005/8/layout/vList2"/>
    <dgm:cxn modelId="{DACFE3A9-5E7C-45F1-9949-2A9A9E56EC60}" type="presParOf" srcId="{6FF7B267-D227-45F4-B060-E8C44DB405E2}" destId="{26EBDAD3-850C-49DF-89DF-2B079A5949D6}" srcOrd="10" destOrd="0" presId="urn:microsoft.com/office/officeart/2005/8/layout/vList2"/>
    <dgm:cxn modelId="{18A88D34-08A5-40EC-A404-91CB70A5FAB5}" type="presParOf" srcId="{6FF7B267-D227-45F4-B060-E8C44DB405E2}" destId="{9019C270-EC3F-494B-97DA-4C453E650E0C}" srcOrd="11" destOrd="0" presId="urn:microsoft.com/office/officeart/2005/8/layout/vList2"/>
    <dgm:cxn modelId="{F1338BF8-FCEE-4B21-AECC-B28442A9A3C5}" type="presParOf" srcId="{6FF7B267-D227-45F4-B060-E8C44DB405E2}" destId="{937019D2-4535-4C36-9350-C4C9BB629AC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C4117-3E73-450D-9E0D-3313D934D4A2}">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32928-70DD-4E9E-AC01-9E388ACB52AC}">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b="1" kern="1200"/>
            <a:t>Tobacco Use</a:t>
          </a:r>
          <a:endParaRPr lang="en-US" sz="2500" kern="1200"/>
        </a:p>
      </dsp:txBody>
      <dsp:txXfrm>
        <a:off x="0" y="2703"/>
        <a:ext cx="6900512" cy="921789"/>
      </dsp:txXfrm>
    </dsp:sp>
    <dsp:sp modelId="{318A74DA-D1D6-4A74-92CE-F2C2A081FA89}">
      <dsp:nvSpPr>
        <dsp:cNvPr id="0" name=""/>
        <dsp:cNvSpPr/>
      </dsp:nvSpPr>
      <dsp:spPr>
        <a:xfrm>
          <a:off x="0" y="92449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A6E4F-CA01-4C0C-8648-AC6CBFBA6235}">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The Framework Convention on Tobacco (2003)</a:t>
          </a:r>
        </a:p>
      </dsp:txBody>
      <dsp:txXfrm>
        <a:off x="0" y="924492"/>
        <a:ext cx="6900512" cy="921789"/>
      </dsp:txXfrm>
    </dsp:sp>
    <dsp:sp modelId="{39972737-BCBC-46CF-8D7A-E4F8083FD52F}">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5B85E-7F1A-41F0-B70C-83D0EB320463}">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Taxing cigarettes at higher rates would be effective for reducing consumption</a:t>
          </a:r>
        </a:p>
      </dsp:txBody>
      <dsp:txXfrm>
        <a:off x="0" y="1846281"/>
        <a:ext cx="6900512" cy="921789"/>
      </dsp:txXfrm>
    </dsp:sp>
    <dsp:sp modelId="{BC56AB90-66FC-4618-9BB2-C38EB6BBA0B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FD300-E9C2-480F-82AF-240A910D4D4A}">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Legal restrictions on smoking </a:t>
          </a:r>
        </a:p>
      </dsp:txBody>
      <dsp:txXfrm>
        <a:off x="0" y="2768070"/>
        <a:ext cx="6900512" cy="921789"/>
      </dsp:txXfrm>
    </dsp:sp>
    <dsp:sp modelId="{8323BDCC-A3A9-4F1B-B2EA-B533391B6953}">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08BC1-6BD3-4E70-A985-00DE6825D48B}">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Ban on cigarette advertising</a:t>
          </a:r>
        </a:p>
      </dsp:txBody>
      <dsp:txXfrm>
        <a:off x="0" y="3689859"/>
        <a:ext cx="6900512" cy="921789"/>
      </dsp:txXfrm>
    </dsp:sp>
    <dsp:sp modelId="{6165016D-26AF-47C1-B63B-3162218C8ECC}">
      <dsp:nvSpPr>
        <dsp:cNvPr id="0" name=""/>
        <dsp:cNvSpPr/>
      </dsp:nvSpPr>
      <dsp:spPr>
        <a:xfrm>
          <a:off x="0" y="461164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54A31-27F1-4076-AEBC-CE56A7A1136C}">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Biggest impact in high-income settings has come from comprehensive control programs </a:t>
          </a:r>
        </a:p>
      </dsp:txBody>
      <dsp:txXfrm>
        <a:off x="0" y="4611648"/>
        <a:ext cx="6900512" cy="921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5E076-E1C8-4410-85FE-B97E6319E2C8}">
      <dsp:nvSpPr>
        <dsp:cNvPr id="0" name=""/>
        <dsp:cNvSpPr/>
      </dsp:nvSpPr>
      <dsp:spPr>
        <a:xfrm>
          <a:off x="2103120" y="1359"/>
          <a:ext cx="8412480" cy="13937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225" tIns="354022" rIns="163225" bIns="354022" numCol="1" spcCol="1270" anchor="ctr" anchorCtr="0">
          <a:noAutofit/>
        </a:bodyPr>
        <a:lstStyle/>
        <a:p>
          <a:pPr lvl="0" algn="l" defTabSz="977900">
            <a:lnSpc>
              <a:spcPct val="90000"/>
            </a:lnSpc>
            <a:spcBef>
              <a:spcPct val="0"/>
            </a:spcBef>
            <a:spcAft>
              <a:spcPct val="35000"/>
            </a:spcAft>
          </a:pPr>
          <a:r>
            <a:rPr lang="en-US" sz="2200" kern="1200"/>
            <a:t>Number of new cases of noncommunicable disease will grow because of aging, urbanization, globalization, and lifestyle changes</a:t>
          </a:r>
        </a:p>
      </dsp:txBody>
      <dsp:txXfrm>
        <a:off x="2103120" y="1359"/>
        <a:ext cx="8412480" cy="1393787"/>
      </dsp:txXfrm>
    </dsp:sp>
    <dsp:sp modelId="{01DE65B7-EFB2-4AAD-96D3-8D99B404CA56}">
      <dsp:nvSpPr>
        <dsp:cNvPr id="0" name=""/>
        <dsp:cNvSpPr/>
      </dsp:nvSpPr>
      <dsp:spPr>
        <a:xfrm>
          <a:off x="0" y="1359"/>
          <a:ext cx="2103120" cy="1393787"/>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1290" tIns="137675" rIns="111290" bIns="137675" numCol="1" spcCol="1270" anchor="ctr" anchorCtr="0">
          <a:noAutofit/>
        </a:bodyPr>
        <a:lstStyle/>
        <a:p>
          <a:pPr lvl="0" algn="ctr" defTabSz="1244600">
            <a:lnSpc>
              <a:spcPct val="90000"/>
            </a:lnSpc>
            <a:spcBef>
              <a:spcPct val="0"/>
            </a:spcBef>
            <a:spcAft>
              <a:spcPct val="35000"/>
            </a:spcAft>
          </a:pPr>
          <a:r>
            <a:rPr lang="en-US" sz="2800" kern="1200" dirty="0"/>
            <a:t>Incidence</a:t>
          </a:r>
        </a:p>
      </dsp:txBody>
      <dsp:txXfrm>
        <a:off x="0" y="1359"/>
        <a:ext cx="2103120" cy="1393787"/>
      </dsp:txXfrm>
    </dsp:sp>
    <dsp:sp modelId="{C70DABEB-EF49-4324-99AC-C3102CB4A9F3}">
      <dsp:nvSpPr>
        <dsp:cNvPr id="0" name=""/>
        <dsp:cNvSpPr/>
      </dsp:nvSpPr>
      <dsp:spPr>
        <a:xfrm>
          <a:off x="2103120" y="1478775"/>
          <a:ext cx="8412480" cy="1393787"/>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225" tIns="354022" rIns="163225" bIns="354022" numCol="1" spcCol="1270" anchor="ctr" anchorCtr="0">
          <a:noAutofit/>
        </a:bodyPr>
        <a:lstStyle/>
        <a:p>
          <a:pPr lvl="0" algn="l" defTabSz="977900">
            <a:lnSpc>
              <a:spcPct val="90000"/>
            </a:lnSpc>
            <a:spcBef>
              <a:spcPct val="0"/>
            </a:spcBef>
            <a:spcAft>
              <a:spcPct val="35000"/>
            </a:spcAft>
          </a:pPr>
          <a:r>
            <a:rPr lang="en-US" sz="2200" kern="1200"/>
            <a:t>Number of people with disease will also rise because the diseases are chronic, and we also live longer</a:t>
          </a:r>
        </a:p>
      </dsp:txBody>
      <dsp:txXfrm>
        <a:off x="2103120" y="1478775"/>
        <a:ext cx="8412480" cy="1393787"/>
      </dsp:txXfrm>
    </dsp:sp>
    <dsp:sp modelId="{F5AD2781-5B6D-4227-8F6F-CB282C1BB51B}">
      <dsp:nvSpPr>
        <dsp:cNvPr id="0" name=""/>
        <dsp:cNvSpPr/>
      </dsp:nvSpPr>
      <dsp:spPr>
        <a:xfrm>
          <a:off x="0" y="1478775"/>
          <a:ext cx="2103120" cy="1393787"/>
        </a:xfrm>
        <a:prstGeom prst="rect">
          <a:avLst/>
        </a:prstGeom>
        <a:solidFill>
          <a:schemeClr val="lt1">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1290" tIns="137675" rIns="111290" bIns="137675" numCol="1" spcCol="1270" anchor="ctr" anchorCtr="0">
          <a:noAutofit/>
        </a:bodyPr>
        <a:lstStyle/>
        <a:p>
          <a:pPr lvl="0" algn="ctr" defTabSz="1244600">
            <a:lnSpc>
              <a:spcPct val="90000"/>
            </a:lnSpc>
            <a:spcBef>
              <a:spcPct val="0"/>
            </a:spcBef>
            <a:spcAft>
              <a:spcPct val="35000"/>
            </a:spcAft>
          </a:pPr>
          <a:r>
            <a:rPr lang="en-US" sz="2800" kern="1200" dirty="0"/>
            <a:t>Prevalence</a:t>
          </a:r>
        </a:p>
      </dsp:txBody>
      <dsp:txXfrm>
        <a:off x="0" y="1478775"/>
        <a:ext cx="2103120" cy="1393787"/>
      </dsp:txXfrm>
    </dsp:sp>
    <dsp:sp modelId="{A57E56E5-02B0-4563-92AB-C08424FF1D42}">
      <dsp:nvSpPr>
        <dsp:cNvPr id="0" name=""/>
        <dsp:cNvSpPr/>
      </dsp:nvSpPr>
      <dsp:spPr>
        <a:xfrm>
          <a:off x="2103120" y="2956190"/>
          <a:ext cx="8412480" cy="1393787"/>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225" tIns="354022" rIns="163225" bIns="354022" numCol="1" spcCol="1270" anchor="ctr" anchorCtr="0">
          <a:noAutofit/>
        </a:bodyPr>
        <a:lstStyle/>
        <a:p>
          <a:pPr lvl="0" algn="l" defTabSz="977900">
            <a:lnSpc>
              <a:spcPct val="90000"/>
            </a:lnSpc>
            <a:spcBef>
              <a:spcPct val="0"/>
            </a:spcBef>
            <a:spcAft>
              <a:spcPct val="35000"/>
            </a:spcAft>
          </a:pPr>
          <a:r>
            <a:rPr lang="en-US" sz="2200" kern="1200"/>
            <a:t>Low-income countries will have to deal with communicable and noncommunicable disease simultaneously</a:t>
          </a:r>
        </a:p>
      </dsp:txBody>
      <dsp:txXfrm>
        <a:off x="2103120" y="2956190"/>
        <a:ext cx="8412480" cy="1393787"/>
      </dsp:txXfrm>
    </dsp:sp>
    <dsp:sp modelId="{6A27C6AE-B541-409A-B940-B95E4FD2DA4C}">
      <dsp:nvSpPr>
        <dsp:cNvPr id="0" name=""/>
        <dsp:cNvSpPr/>
      </dsp:nvSpPr>
      <dsp:spPr>
        <a:xfrm>
          <a:off x="0" y="2956190"/>
          <a:ext cx="2103120" cy="1393787"/>
        </a:xfrm>
        <a:prstGeom prst="rect">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1290" tIns="137675" rIns="111290" bIns="137675" numCol="1" spcCol="1270" anchor="ctr" anchorCtr="0">
          <a:noAutofit/>
        </a:bodyPr>
        <a:lstStyle/>
        <a:p>
          <a:pPr lvl="0" algn="ctr" defTabSz="1244600">
            <a:lnSpc>
              <a:spcPct val="90000"/>
            </a:lnSpc>
            <a:spcBef>
              <a:spcPct val="0"/>
            </a:spcBef>
            <a:spcAft>
              <a:spcPct val="35000"/>
            </a:spcAft>
          </a:pPr>
          <a:r>
            <a:rPr lang="en-US" sz="2800" kern="1200" dirty="0"/>
            <a:t>Burden</a:t>
          </a:r>
        </a:p>
      </dsp:txBody>
      <dsp:txXfrm>
        <a:off x="0" y="2956190"/>
        <a:ext cx="2103120" cy="1393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A976-A244-4B23-9EFE-A8400D599B2E}">
      <dsp:nvSpPr>
        <dsp:cNvPr id="0" name=""/>
        <dsp:cNvSpPr/>
      </dsp:nvSpPr>
      <dsp:spPr>
        <a:xfrm>
          <a:off x="0" y="94139"/>
          <a:ext cx="6263640" cy="7150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In your group – divide the brief and answer these questions</a:t>
          </a:r>
          <a:endParaRPr lang="en-US" sz="1800" kern="1200"/>
        </a:p>
      </dsp:txBody>
      <dsp:txXfrm>
        <a:off x="34906" y="129045"/>
        <a:ext cx="6193828" cy="645240"/>
      </dsp:txXfrm>
    </dsp:sp>
    <dsp:sp modelId="{B69A4875-ED90-4D88-B63F-D742424B1A41}">
      <dsp:nvSpPr>
        <dsp:cNvPr id="0" name=""/>
        <dsp:cNvSpPr/>
      </dsp:nvSpPr>
      <dsp:spPr>
        <a:xfrm>
          <a:off x="0" y="861031"/>
          <a:ext cx="6263640" cy="715052"/>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1) What are the specific problems of the country in regards to NCDs?</a:t>
          </a:r>
          <a:endParaRPr lang="en-US" sz="1800" kern="1200"/>
        </a:p>
      </dsp:txBody>
      <dsp:txXfrm>
        <a:off x="34906" y="895937"/>
        <a:ext cx="6193828" cy="645240"/>
      </dsp:txXfrm>
    </dsp:sp>
    <dsp:sp modelId="{D8F0CF24-3AD7-4069-B8FE-00030EE4140F}">
      <dsp:nvSpPr>
        <dsp:cNvPr id="0" name=""/>
        <dsp:cNvSpPr/>
      </dsp:nvSpPr>
      <dsp:spPr>
        <a:xfrm>
          <a:off x="0" y="1627924"/>
          <a:ext cx="6263640" cy="715052"/>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2) What is the local context? What makes the place special and different from other countries?</a:t>
          </a:r>
          <a:endParaRPr lang="en-US" sz="1800" kern="1200"/>
        </a:p>
      </dsp:txBody>
      <dsp:txXfrm>
        <a:off x="34906" y="1662830"/>
        <a:ext cx="6193828" cy="645240"/>
      </dsp:txXfrm>
    </dsp:sp>
    <dsp:sp modelId="{13485C23-EF09-4B1F-AD12-9A705575B90B}">
      <dsp:nvSpPr>
        <dsp:cNvPr id="0" name=""/>
        <dsp:cNvSpPr/>
      </dsp:nvSpPr>
      <dsp:spPr>
        <a:xfrm>
          <a:off x="0" y="2394817"/>
          <a:ext cx="6263640" cy="71505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3) What is the regional or global context?</a:t>
          </a:r>
          <a:endParaRPr lang="en-US" sz="1800" kern="1200"/>
        </a:p>
      </dsp:txBody>
      <dsp:txXfrm>
        <a:off x="34906" y="2429723"/>
        <a:ext cx="6193828" cy="645240"/>
      </dsp:txXfrm>
    </dsp:sp>
    <dsp:sp modelId="{9B256042-97B8-49D7-96F0-D331A987340C}">
      <dsp:nvSpPr>
        <dsp:cNvPr id="0" name=""/>
        <dsp:cNvSpPr/>
      </dsp:nvSpPr>
      <dsp:spPr>
        <a:xfrm>
          <a:off x="0" y="3161710"/>
          <a:ext cx="6263640" cy="71505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4) What has been done?</a:t>
          </a:r>
          <a:endParaRPr lang="en-US" sz="1800" kern="1200"/>
        </a:p>
      </dsp:txBody>
      <dsp:txXfrm>
        <a:off x="34906" y="3196616"/>
        <a:ext cx="6193828" cy="645240"/>
      </dsp:txXfrm>
    </dsp:sp>
    <dsp:sp modelId="{26EBDAD3-850C-49DF-89DF-2B079A5949D6}">
      <dsp:nvSpPr>
        <dsp:cNvPr id="0" name=""/>
        <dsp:cNvSpPr/>
      </dsp:nvSpPr>
      <dsp:spPr>
        <a:xfrm>
          <a:off x="0" y="3928603"/>
          <a:ext cx="6263640" cy="715052"/>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5) Which SDGs are relevant and how?</a:t>
          </a:r>
          <a:endParaRPr lang="en-US" sz="1800" kern="1200"/>
        </a:p>
      </dsp:txBody>
      <dsp:txXfrm>
        <a:off x="34906" y="3963509"/>
        <a:ext cx="6193828" cy="645240"/>
      </dsp:txXfrm>
    </dsp:sp>
    <dsp:sp modelId="{937019D2-4535-4C36-9350-C4C9BB629AC6}">
      <dsp:nvSpPr>
        <dsp:cNvPr id="0" name=""/>
        <dsp:cNvSpPr/>
      </dsp:nvSpPr>
      <dsp:spPr>
        <a:xfrm>
          <a:off x="0" y="4695496"/>
          <a:ext cx="6263640" cy="71505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a:t>6) Which lessons could be learned? What worked?</a:t>
          </a:r>
          <a:endParaRPr lang="en-US" sz="1800" kern="1200"/>
        </a:p>
      </dsp:txBody>
      <dsp:txXfrm>
        <a:off x="34906" y="4730402"/>
        <a:ext cx="6193828" cy="645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82D55-D1EB-4E9A-B2B3-A6C045E2EE74}"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BF31E-6FD1-4EC9-8881-15876DAFC5EF}" type="slidenum">
              <a:rPr lang="en-GB" smtClean="0"/>
              <a:t>‹#›</a:t>
            </a:fld>
            <a:endParaRPr lang="en-GB"/>
          </a:p>
        </p:txBody>
      </p:sp>
    </p:spTree>
    <p:extLst>
      <p:ext uri="{BB962C8B-B14F-4D97-AF65-F5344CB8AC3E}">
        <p14:creationId xmlns:p14="http://schemas.microsoft.com/office/powerpoint/2010/main" val="338458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C7F620-DC19-9243-9434-F69A4A8C22D1}" type="slidenum">
              <a:rPr kumimoji="0" lang="en-GB" sz="1200" b="0" i="0" u="none" strike="noStrike" kern="1200" cap="none" spc="0" normalizeH="0" baseline="0" noProof="0" smtClean="0">
                <a:ln>
                  <a:noFill/>
                </a:ln>
                <a:solidFill>
                  <a:prstClr val="black"/>
                </a:solidFill>
                <a:effectLst/>
                <a:uLnTx/>
                <a:uFillTx/>
                <a:latin typeface="Times New Roman"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87779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estimates that 285 million people were visually impaired in 2014 </a:t>
            </a:r>
          </a:p>
          <a:p>
            <a:r>
              <a:rPr lang="en-GB" dirty="0"/>
              <a:t>39 million were blind and 246 million had low vision </a:t>
            </a:r>
          </a:p>
          <a:p>
            <a:r>
              <a:rPr lang="en-GB" dirty="0"/>
              <a:t>90% of those who suffer visual impairment live in low and middle income countries </a:t>
            </a:r>
          </a:p>
          <a:p>
            <a:endParaRPr lang="en-GB" dirty="0"/>
          </a:p>
          <a:p>
            <a:r>
              <a:rPr lang="en-GB" dirty="0"/>
              <a:t>Poverty </a:t>
            </a:r>
          </a:p>
          <a:p>
            <a:r>
              <a:rPr lang="en-GB" dirty="0"/>
              <a:t>Gender </a:t>
            </a:r>
          </a:p>
          <a:p>
            <a:r>
              <a:rPr lang="en-GB" dirty="0"/>
              <a:t>Age </a:t>
            </a:r>
          </a:p>
          <a:p>
            <a:r>
              <a:rPr lang="en-GB" dirty="0"/>
              <a:t>Lack of access to health services </a:t>
            </a:r>
          </a:p>
          <a:p>
            <a:r>
              <a:rPr lang="en-GB" dirty="0"/>
              <a:t>Cigarette smoking – risk factor for cataracts and glaucoma </a:t>
            </a:r>
          </a:p>
          <a:p>
            <a:r>
              <a:rPr lang="en-GB" dirty="0"/>
              <a:t>Women disproportionately affected by visual impairment</a:t>
            </a:r>
          </a:p>
          <a:p>
            <a:r>
              <a:rPr lang="en-GB" sz="800" dirty="0" err="1"/>
              <a:t>Skolnik</a:t>
            </a:r>
            <a:r>
              <a:rPr lang="en-GB" sz="800" dirty="0"/>
              <a:t> (2016 p. 376)</a:t>
            </a:r>
          </a:p>
          <a:p>
            <a:endParaRPr lang="en-GB" dirty="0"/>
          </a:p>
          <a:p>
            <a:endParaRPr lang="en-GB" dirty="0"/>
          </a:p>
          <a:p>
            <a:r>
              <a:rPr lang="en-GB" sz="800" dirty="0" err="1"/>
              <a:t>Skolnik</a:t>
            </a:r>
            <a:r>
              <a:rPr lang="en-GB" sz="800" dirty="0"/>
              <a:t> (2016 p. 376)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30</a:t>
            </a:fld>
            <a:endParaRPr lang="en-GB"/>
          </a:p>
        </p:txBody>
      </p:sp>
    </p:spTree>
    <p:extLst>
      <p:ext uri="{BB962C8B-B14F-4D97-AF65-F5344CB8AC3E}">
        <p14:creationId xmlns:p14="http://schemas.microsoft.com/office/powerpoint/2010/main" val="291060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More males have suffered hearing loss than females – probably as result to exposure to noise </a:t>
            </a:r>
          </a:p>
          <a:p>
            <a:endParaRPr lang="en-GB" dirty="0"/>
          </a:p>
          <a:p>
            <a:r>
              <a:rPr lang="en-GB" dirty="0"/>
              <a:t>Global burden of disease (2010) indicated that 0.64% of DALYs globally could be attributed to deafness and hearing loss </a:t>
            </a:r>
          </a:p>
          <a:p>
            <a:r>
              <a:rPr lang="en-GB" dirty="0"/>
              <a:t>Childhood onset hearing loss is related to congenital conditions, ear infections or complications of other diseases such as meningitis </a:t>
            </a:r>
          </a:p>
          <a:p>
            <a:r>
              <a:rPr lang="en-GB" dirty="0"/>
              <a:t>Adult onset hearing loss is related to exposure to noise and chemicals as well as to 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t>Skolnik</a:t>
            </a:r>
            <a:r>
              <a:rPr lang="en-GB" sz="1200" dirty="0"/>
              <a:t> (2016 p. 377) </a:t>
            </a:r>
          </a:p>
          <a:p>
            <a:r>
              <a:rPr lang="en-GB" dirty="0"/>
              <a:t>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31</a:t>
            </a:fld>
            <a:endParaRPr lang="en-GB"/>
          </a:p>
        </p:txBody>
      </p:sp>
    </p:spTree>
    <p:extLst>
      <p:ext uri="{BB962C8B-B14F-4D97-AF65-F5344CB8AC3E}">
        <p14:creationId xmlns:p14="http://schemas.microsoft.com/office/powerpoint/2010/main" val="255661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numbers of people living near poorly regulated industrial areas at risk of industrial and environmental accidents</a:t>
            </a:r>
          </a:p>
          <a:p>
            <a:r>
              <a:rPr lang="en-GB" dirty="0"/>
              <a:t>Road traffic injuries major but neglected challenge for public health especially in low and middle income countries due to poorer road conditions, poorer regulation and training systems</a:t>
            </a:r>
          </a:p>
          <a:p>
            <a:r>
              <a:rPr lang="en-GB" sz="800" dirty="0"/>
              <a:t>McCracken and Phillips (2012 </a:t>
            </a:r>
            <a:r>
              <a:rPr lang="en-GB" sz="800" dirty="0" err="1"/>
              <a:t>pps</a:t>
            </a:r>
            <a:r>
              <a:rPr lang="en-GB" sz="800" dirty="0"/>
              <a:t> 175-177)</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32</a:t>
            </a:fld>
            <a:endParaRPr lang="en-GB"/>
          </a:p>
        </p:txBody>
      </p:sp>
    </p:spTree>
    <p:extLst>
      <p:ext uri="{BB962C8B-B14F-4D97-AF65-F5344CB8AC3E}">
        <p14:creationId xmlns:p14="http://schemas.microsoft.com/office/powerpoint/2010/main" val="199375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11.3% of years of years lived with a disability  </a:t>
            </a:r>
          </a:p>
          <a:p>
            <a:r>
              <a:rPr lang="en-GB" dirty="0"/>
              <a:t>2</a:t>
            </a:r>
            <a:r>
              <a:rPr lang="en-GB" baseline="30000" dirty="0"/>
              <a:t>nd</a:t>
            </a:r>
            <a:r>
              <a:rPr lang="en-GB" dirty="0"/>
              <a:t> most burdensome  chronic condition – of NCDS  accounting for 11.9% of years lived with disability and 1.1 % years lost </a:t>
            </a:r>
          </a:p>
          <a:p>
            <a:r>
              <a:rPr lang="en-GB" sz="800" dirty="0" err="1"/>
              <a:t>Mcracken</a:t>
            </a:r>
            <a:r>
              <a:rPr lang="en-GB" sz="800" dirty="0"/>
              <a:t> and Phillips (2012 </a:t>
            </a:r>
            <a:r>
              <a:rPr lang="en-GB" sz="800" dirty="0" err="1"/>
              <a:t>pps</a:t>
            </a:r>
            <a:r>
              <a:rPr lang="en-GB" sz="800" dirty="0"/>
              <a:t> 184-185) Jacobsen (2014 </a:t>
            </a:r>
            <a:r>
              <a:rPr lang="en-GB" sz="800" dirty="0" err="1"/>
              <a:t>pps</a:t>
            </a:r>
            <a:r>
              <a:rPr lang="en-GB" sz="800" dirty="0"/>
              <a:t> 153-154 )</a:t>
            </a:r>
          </a:p>
          <a:p>
            <a:endParaRPr lang="en-GB" sz="800" dirty="0"/>
          </a:p>
          <a:p>
            <a:r>
              <a:rPr lang="en-GB" sz="800" dirty="0"/>
              <a:t>Difficulties with estimated  figures are exacerbated by difficulties with diagnosis and often resistance to acknowledge condition</a:t>
            </a:r>
          </a:p>
          <a:p>
            <a:r>
              <a:rPr lang="en-GB" sz="800" dirty="0"/>
              <a:t>Data is often unreliable in poorer countries </a:t>
            </a:r>
          </a:p>
          <a:p>
            <a:r>
              <a:rPr lang="en-GB" sz="800" dirty="0"/>
              <a:t>These figures don’t include numbers of people affected by the condition </a:t>
            </a:r>
            <a:r>
              <a:rPr lang="en-GB" sz="800" dirty="0" err="1"/>
              <a:t>ie</a:t>
            </a:r>
            <a:r>
              <a:rPr lang="en-GB" sz="800" dirty="0"/>
              <a:t> impact on carers and family </a:t>
            </a:r>
          </a:p>
          <a:p>
            <a:r>
              <a:rPr lang="en-GB" sz="800" dirty="0"/>
              <a:t>Dementia sufferers are increasingly less able to manage daily living activities ( Instrumental activities of daily living (IADLs) </a:t>
            </a:r>
          </a:p>
          <a:p>
            <a:r>
              <a:rPr lang="en-GB" sz="800" dirty="0"/>
              <a:t>McCracken and Phillips (2012 </a:t>
            </a:r>
            <a:r>
              <a:rPr lang="en-GB" sz="800" dirty="0" err="1"/>
              <a:t>pps</a:t>
            </a:r>
            <a:r>
              <a:rPr lang="en-GB" sz="800" dirty="0"/>
              <a:t> 184-185) </a:t>
            </a:r>
          </a:p>
          <a:p>
            <a:endParaRPr lang="en-GB" sz="800" dirty="0"/>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33</a:t>
            </a:fld>
            <a:endParaRPr lang="en-GB"/>
          </a:p>
        </p:txBody>
      </p:sp>
    </p:spTree>
    <p:extLst>
      <p:ext uri="{BB962C8B-B14F-4D97-AF65-F5344CB8AC3E}">
        <p14:creationId xmlns:p14="http://schemas.microsoft.com/office/powerpoint/2010/main" val="57924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declaration of the meeting indicated a number of steps countries could take to address their burden of NCDs </a:t>
            </a:r>
          </a:p>
          <a:p>
            <a:r>
              <a:rPr lang="en-GB" dirty="0"/>
              <a:t>Focus on prevention and the main risk factors of tobacco, alcohol, dietary risks and the lack of physical activity </a:t>
            </a:r>
          </a:p>
          <a:p>
            <a:r>
              <a:rPr lang="en-GB" dirty="0"/>
              <a:t>Increasing funding to address NCDs</a:t>
            </a:r>
          </a:p>
          <a:p>
            <a:endParaRPr lang="en-GB" dirty="0"/>
          </a:p>
          <a:p>
            <a:r>
              <a:rPr lang="en-GB" dirty="0"/>
              <a:t>Declaration further noted that countries should;</a:t>
            </a:r>
          </a:p>
          <a:p>
            <a:r>
              <a:rPr lang="en-GB" dirty="0"/>
              <a:t>Take multi-sectoral, cost effective approaches to addressing NCDs </a:t>
            </a:r>
          </a:p>
          <a:p>
            <a:r>
              <a:rPr lang="en-GB" dirty="0"/>
              <a:t>Speed action on the measures indicated in the Framework Convention on Tobacco</a:t>
            </a:r>
          </a:p>
          <a:p>
            <a:r>
              <a:rPr lang="en-GB" dirty="0"/>
              <a:t>Implement WHO recommended approaches to diet, physical activity, alcohol and the marketing of unhealthy foods to children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t>Skolnik</a:t>
            </a:r>
            <a:r>
              <a:rPr lang="en-GB" sz="1200" dirty="0"/>
              <a:t> (2016 p. 381) </a:t>
            </a:r>
          </a:p>
          <a:p>
            <a:endParaRPr lang="en-GB" dirty="0"/>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34</a:t>
            </a:fld>
            <a:endParaRPr lang="en-GB"/>
          </a:p>
        </p:txBody>
      </p:sp>
    </p:spTree>
    <p:extLst>
      <p:ext uri="{BB962C8B-B14F-4D97-AF65-F5344CB8AC3E}">
        <p14:creationId xmlns:p14="http://schemas.microsoft.com/office/powerpoint/2010/main" val="1390392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International Action Group on NCDs – group suggested countries should take action immediately on;</a:t>
            </a:r>
          </a:p>
          <a:p>
            <a:r>
              <a:rPr lang="en-GB" dirty="0"/>
              <a:t>Tobacco – accelerate the implementation of the Framework Convention on Tobacco Control </a:t>
            </a:r>
          </a:p>
          <a:p>
            <a:r>
              <a:rPr lang="en-GB" dirty="0"/>
              <a:t>Salt: promote greater awareness and voluntary action by the food industry to reduce salt consumption </a:t>
            </a:r>
          </a:p>
          <a:p>
            <a:endParaRPr lang="en-GB" dirty="0"/>
          </a:p>
          <a:p>
            <a:endParaRPr lang="en-GB" dirty="0"/>
          </a:p>
          <a:p>
            <a:r>
              <a:rPr lang="en-GB" dirty="0"/>
              <a:t>Obesity, unhealthy diet and physical inactivity – promote greater knowledge and take measures on taxes, food labelling, food subsidies and food marketing to reduce overconsumption and the consumption of unhealthy fats and to encourage greater consumption of fresh fruits and vegetables and of physical activity </a:t>
            </a:r>
          </a:p>
          <a:p>
            <a:r>
              <a:rPr lang="en-GB" sz="800" dirty="0" err="1"/>
              <a:t>Skolnik</a:t>
            </a:r>
            <a:r>
              <a:rPr lang="en-GB" sz="800" dirty="0"/>
              <a:t> (2016 p. 381)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35</a:t>
            </a:fld>
            <a:endParaRPr lang="en-GB"/>
          </a:p>
        </p:txBody>
      </p:sp>
    </p:spTree>
    <p:extLst>
      <p:ext uri="{BB962C8B-B14F-4D97-AF65-F5344CB8AC3E}">
        <p14:creationId xmlns:p14="http://schemas.microsoft.com/office/powerpoint/2010/main" val="109224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Countries can also try to reduce the burden of cancer by addressing infectious agents that are associated with cancers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In addition to preventive measures improved early detection methods are also critical to reducing the global burden of cancer </a:t>
            </a:r>
          </a:p>
          <a:p>
            <a:r>
              <a:rPr lang="en-GB" dirty="0"/>
              <a:t>The world must continue to devise low cost effective screening tests for detecting cancer in low resource settings </a:t>
            </a:r>
          </a:p>
          <a:p>
            <a:r>
              <a:rPr lang="en-GB" dirty="0"/>
              <a:t>Treatment programs require greater monetary investment but are necessary to reduce overall cancer burden</a:t>
            </a:r>
          </a:p>
          <a:p>
            <a:r>
              <a:rPr lang="en-GB" dirty="0"/>
              <a:t>There are countries that currently lack any radiation facilities and there are overwhelming shortages of radiation technicians and trained oncologists </a:t>
            </a:r>
          </a:p>
          <a:p>
            <a:endParaRPr lang="en-GB" dirty="0"/>
          </a:p>
          <a:p>
            <a:r>
              <a:rPr lang="en-GB" dirty="0"/>
              <a:t>There is evidence that even in low income sub Saharan African Countries which has some of the greatest resource deficiencies, can acquire and maintain radiation facilities, although ensuring access for patients from remote rural areas may be difficult. </a:t>
            </a:r>
          </a:p>
          <a:p>
            <a:r>
              <a:rPr lang="en-GB" dirty="0"/>
              <a:t>After radiation facilities countries should focus on developing resources for treatments that require sophisticated pathology and laboratory facilities </a:t>
            </a:r>
          </a:p>
          <a:p>
            <a:r>
              <a:rPr lang="en-GB" sz="800" dirty="0" err="1"/>
              <a:t>Skolnik</a:t>
            </a:r>
            <a:r>
              <a:rPr lang="en-GB" sz="800" dirty="0"/>
              <a:t> ( 2016 p 386)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37</a:t>
            </a:fld>
            <a:endParaRPr lang="en-GB"/>
          </a:p>
        </p:txBody>
      </p:sp>
    </p:spTree>
    <p:extLst>
      <p:ext uri="{BB962C8B-B14F-4D97-AF65-F5344CB8AC3E}">
        <p14:creationId xmlns:p14="http://schemas.microsoft.com/office/powerpoint/2010/main" val="143036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burden of disease associated with mental disorders </a:t>
            </a:r>
          </a:p>
          <a:p>
            <a:r>
              <a:rPr lang="en-GB" dirty="0"/>
              <a:t>Low level of development of mental health services in most low income and many middle income countries </a:t>
            </a:r>
          </a:p>
          <a:p>
            <a:endParaRPr lang="en-GB" dirty="0"/>
          </a:p>
          <a:p>
            <a:r>
              <a:rPr lang="en-GB" dirty="0"/>
              <a:t>WHO recommends a number of steps to address mental health issues; </a:t>
            </a:r>
          </a:p>
          <a:p>
            <a:r>
              <a:rPr lang="en-GB" dirty="0"/>
              <a:t>Having a mental health policy </a:t>
            </a:r>
          </a:p>
          <a:p>
            <a:r>
              <a:rPr lang="en-GB" dirty="0"/>
              <a:t>Ensuring there is a unit of government responsible for mental health </a:t>
            </a:r>
          </a:p>
          <a:p>
            <a:endParaRPr lang="en-GB" dirty="0"/>
          </a:p>
          <a:p>
            <a:r>
              <a:rPr lang="en-GB" dirty="0"/>
              <a:t>Budgeting for mental health programs – including programme development, training , drug procurement and program monitoring </a:t>
            </a:r>
          </a:p>
          <a:p>
            <a:r>
              <a:rPr lang="en-GB" dirty="0"/>
              <a:t>Training primary healthcare workers in mental health </a:t>
            </a:r>
          </a:p>
          <a:p>
            <a:r>
              <a:rPr lang="en-GB" dirty="0"/>
              <a:t>Integrating mental health into the primary healthcare program </a:t>
            </a:r>
          </a:p>
          <a:p>
            <a:endParaRPr lang="en-GB" dirty="0"/>
          </a:p>
          <a:p>
            <a:r>
              <a:rPr lang="en-GB" sz="800" dirty="0" err="1"/>
              <a:t>Skolnik</a:t>
            </a:r>
            <a:r>
              <a:rPr lang="en-GB" sz="800" dirty="0"/>
              <a:t> (2016 p. 387) </a:t>
            </a:r>
          </a:p>
          <a:p>
            <a:endParaRPr lang="en-GB" dirty="0"/>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38</a:t>
            </a:fld>
            <a:endParaRPr lang="en-GB"/>
          </a:p>
        </p:txBody>
      </p:sp>
    </p:spTree>
    <p:extLst>
      <p:ext uri="{BB962C8B-B14F-4D97-AF65-F5344CB8AC3E}">
        <p14:creationId xmlns:p14="http://schemas.microsoft.com/office/powerpoint/2010/main" val="3477941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goal would be to integrate such support into routine primary healthcare</a:t>
            </a:r>
            <a:r>
              <a:rPr lang="en-GB" baseline="0" dirty="0"/>
              <a:t> services as far as possible </a:t>
            </a:r>
          </a:p>
          <a:p>
            <a:endParaRPr lang="en-GB" baseline="0" dirty="0"/>
          </a:p>
          <a:p>
            <a:r>
              <a:rPr lang="en-GB" dirty="0"/>
              <a:t>Childhood mental disorders – prevent such disorders as far as possible – partly through better maternal nutrition and care and treat children pharmacologically as appropriate and offer them psychosocial support </a:t>
            </a:r>
          </a:p>
          <a:p>
            <a:r>
              <a:rPr lang="en-GB" dirty="0"/>
              <a:t>Schizophrenia and other psychotic disorders – Treat with antipsychotic medicines and family or community based psychosocial support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39</a:t>
            </a:fld>
            <a:endParaRPr lang="en-GB"/>
          </a:p>
        </p:txBody>
      </p:sp>
    </p:spTree>
    <p:extLst>
      <p:ext uri="{BB962C8B-B14F-4D97-AF65-F5344CB8AC3E}">
        <p14:creationId xmlns:p14="http://schemas.microsoft.com/office/powerpoint/2010/main" val="185792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Alcohol is mainly about tax and early closures (people can keep drinking outside and at home)</a:t>
            </a:r>
          </a:p>
        </p:txBody>
      </p:sp>
      <p:sp>
        <p:nvSpPr>
          <p:cNvPr id="4" name="Slide Number Placeholder 3"/>
          <p:cNvSpPr>
            <a:spLocks noGrp="1"/>
          </p:cNvSpPr>
          <p:nvPr>
            <p:ph type="sldNum" sz="quarter" idx="5"/>
          </p:nvPr>
        </p:nvSpPr>
        <p:spPr/>
        <p:txBody>
          <a:bodyPr/>
          <a:lstStyle/>
          <a:p>
            <a:fld id="{42ABF31E-6FD1-4EC9-8881-15876DAFC5EF}" type="slidenum">
              <a:rPr lang="en-GB" smtClean="0"/>
              <a:t>9</a:t>
            </a:fld>
            <a:endParaRPr lang="en-GB"/>
          </a:p>
        </p:txBody>
      </p:sp>
    </p:spTree>
    <p:extLst>
      <p:ext uri="{BB962C8B-B14F-4D97-AF65-F5344CB8AC3E}">
        <p14:creationId xmlns:p14="http://schemas.microsoft.com/office/powerpoint/2010/main" val="853113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root is stress, yet policies don’t touch that, only the symptom</a:t>
            </a:r>
          </a:p>
        </p:txBody>
      </p:sp>
      <p:sp>
        <p:nvSpPr>
          <p:cNvPr id="4" name="Slide Number Placeholder 3"/>
          <p:cNvSpPr>
            <a:spLocks noGrp="1"/>
          </p:cNvSpPr>
          <p:nvPr>
            <p:ph type="sldNum" sz="quarter" idx="5"/>
          </p:nvPr>
        </p:nvSpPr>
        <p:spPr/>
        <p:txBody>
          <a:bodyPr/>
          <a:lstStyle/>
          <a:p>
            <a:fld id="{42ABF31E-6FD1-4EC9-8881-15876DAFC5EF}" type="slidenum">
              <a:rPr lang="en-GB" smtClean="0"/>
              <a:t>10</a:t>
            </a:fld>
            <a:endParaRPr lang="en-GB"/>
          </a:p>
        </p:txBody>
      </p:sp>
    </p:spTree>
    <p:extLst>
      <p:ext uri="{BB962C8B-B14F-4D97-AF65-F5344CB8AC3E}">
        <p14:creationId xmlns:p14="http://schemas.microsoft.com/office/powerpoint/2010/main" val="168918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a:t>
            </a:r>
            <a:r>
              <a:rPr lang="en-GB" baseline="0" dirty="0"/>
              <a:t> increase in breast cancer incidence rate since 2008 </a:t>
            </a:r>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16</a:t>
            </a:fld>
            <a:endParaRPr lang="en-GB"/>
          </a:p>
        </p:txBody>
      </p:sp>
    </p:spTree>
    <p:extLst>
      <p:ext uri="{BB962C8B-B14F-4D97-AF65-F5344CB8AC3E}">
        <p14:creationId xmlns:p14="http://schemas.microsoft.com/office/powerpoint/2010/main" val="1846959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income levels rise , cancers</a:t>
            </a:r>
            <a:r>
              <a:rPr lang="en-GB" baseline="0" dirty="0"/>
              <a:t> for sedentary behaviour or high fat consumption is a risk factor which tends to increase as a proportion of all cancers </a:t>
            </a:r>
          </a:p>
          <a:p>
            <a:r>
              <a:rPr lang="en-GB" baseline="0" dirty="0"/>
              <a:t>Increases in breast cancer in low income countries will largely be due to changes in reproductive practices with women choosing to have fewer children have their first pregnancy later in life and breastfeed for a shorter period </a:t>
            </a:r>
          </a:p>
          <a:p>
            <a:endParaRPr lang="en-GB" baseline="0" dirty="0"/>
          </a:p>
          <a:p>
            <a:r>
              <a:rPr lang="en-GB" dirty="0"/>
              <a:t>Incidence rates are highest in high income regions due to average longer life spans </a:t>
            </a:r>
          </a:p>
          <a:p>
            <a:r>
              <a:rPr lang="en-GB" dirty="0"/>
              <a:t>Mortality much higher in lower and middle income developed countries – due to poor early detection and access to treatment facilities </a:t>
            </a:r>
          </a:p>
          <a:p>
            <a:r>
              <a:rPr lang="en-GB" sz="800" dirty="0" err="1"/>
              <a:t>Skolnik</a:t>
            </a:r>
            <a:r>
              <a:rPr lang="en-GB" sz="800" dirty="0"/>
              <a:t> (2016 p. 374)</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17</a:t>
            </a:fld>
            <a:endParaRPr lang="en-GB"/>
          </a:p>
        </p:txBody>
      </p:sp>
    </p:spTree>
    <p:extLst>
      <p:ext uri="{BB962C8B-B14F-4D97-AF65-F5344CB8AC3E}">
        <p14:creationId xmlns:p14="http://schemas.microsoft.com/office/powerpoint/2010/main" val="244099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Risks of cancer increase with age</a:t>
            </a:r>
          </a:p>
          <a:p>
            <a:r>
              <a:rPr lang="en-GB" dirty="0"/>
              <a:t>Cancer has a higher incidence in older individuals above 65 years due to more prolong exposure to environmental risk factors and accumulation of genetic change </a:t>
            </a:r>
          </a:p>
          <a:p>
            <a:r>
              <a:rPr lang="en-GB" dirty="0"/>
              <a:t>Distinctive lifestyle and diet associations </a:t>
            </a:r>
          </a:p>
          <a:p>
            <a:r>
              <a:rPr lang="en-GB" dirty="0"/>
              <a:t>WHO estimate that 40% of all cancers could be prevented by changes in lifestyle and improved prevention and screening</a:t>
            </a:r>
          </a:p>
          <a:p>
            <a:r>
              <a:rPr lang="en-GB" sz="800" dirty="0"/>
              <a:t>McCracken and Phillips (2012) Jacobsen (2014) </a:t>
            </a:r>
            <a:r>
              <a:rPr lang="en-GB" sz="800" dirty="0" err="1"/>
              <a:t>Skolnik</a:t>
            </a:r>
            <a:r>
              <a:rPr lang="en-GB" sz="800" dirty="0"/>
              <a:t> (2016 p. 374)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18</a:t>
            </a:fld>
            <a:endParaRPr lang="en-GB"/>
          </a:p>
        </p:txBody>
      </p:sp>
    </p:spTree>
    <p:extLst>
      <p:ext uri="{BB962C8B-B14F-4D97-AF65-F5344CB8AC3E}">
        <p14:creationId xmlns:p14="http://schemas.microsoft.com/office/powerpoint/2010/main" val="1715155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Obesity is a risk factor for breast cancer ( Post menopausal) colorectal , endometrium , kidney, </a:t>
            </a:r>
            <a:r>
              <a:rPr lang="en-GB" dirty="0" err="1"/>
              <a:t>esophageal</a:t>
            </a:r>
            <a:r>
              <a:rPr lang="en-GB" dirty="0"/>
              <a:t> and pancreatic cancers </a:t>
            </a:r>
          </a:p>
          <a:p>
            <a:r>
              <a:rPr lang="en-GB" dirty="0"/>
              <a:t>Low physical activity can be a major risk factor for colon breast and endometrial cancers </a:t>
            </a:r>
          </a:p>
          <a:p>
            <a:r>
              <a:rPr lang="en-GB" sz="800" dirty="0" err="1"/>
              <a:t>Skolnik</a:t>
            </a:r>
            <a:r>
              <a:rPr lang="en-GB" sz="800" dirty="0"/>
              <a:t> ( 2016 p. 375) </a:t>
            </a:r>
          </a:p>
          <a:p>
            <a:endParaRPr lang="en-GB" sz="800" dirty="0"/>
          </a:p>
          <a:p>
            <a:r>
              <a:rPr lang="en-GB" sz="800" dirty="0"/>
              <a:t>Cancer is a unique challenge as there are many forms of cancer and they may have different characteristics in how they affect different people, their risk factors and how they can be prevented and treated. </a:t>
            </a:r>
          </a:p>
          <a:p>
            <a:r>
              <a:rPr lang="en-GB" sz="800" dirty="0" err="1"/>
              <a:t>Skolnik</a:t>
            </a:r>
            <a:r>
              <a:rPr lang="en-GB" sz="800" dirty="0"/>
              <a:t> (2016 </a:t>
            </a:r>
            <a:r>
              <a:rPr lang="en-GB" sz="800" dirty="0" err="1"/>
              <a:t>pps</a:t>
            </a:r>
            <a:r>
              <a:rPr lang="en-GB" sz="800" dirty="0"/>
              <a:t> 371-372) Jacobsen (2014 </a:t>
            </a:r>
            <a:r>
              <a:rPr lang="en-GB" sz="800" dirty="0" err="1"/>
              <a:t>pps</a:t>
            </a:r>
            <a:r>
              <a:rPr lang="en-GB" sz="800" dirty="0"/>
              <a:t> 142-143) </a:t>
            </a:r>
          </a:p>
          <a:p>
            <a:endParaRPr lang="en-GB" sz="800" dirty="0"/>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19</a:t>
            </a:fld>
            <a:endParaRPr lang="en-GB"/>
          </a:p>
        </p:txBody>
      </p:sp>
    </p:spTree>
    <p:extLst>
      <p:ext uri="{BB962C8B-B14F-4D97-AF65-F5344CB8AC3E}">
        <p14:creationId xmlns:p14="http://schemas.microsoft.com/office/powerpoint/2010/main" val="160729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also estimated that 1 in 5 males over 30 and 1 in 20  females over 30 who die worldwide die of tobacco related deaths</a:t>
            </a:r>
            <a:r>
              <a:rPr lang="en-GB" baseline="0" dirty="0"/>
              <a:t> </a:t>
            </a:r>
          </a:p>
          <a:p>
            <a:r>
              <a:rPr lang="en-GB" baseline="0" dirty="0"/>
              <a:t>Ultimately one half to 2/3 of those who smoke will die of causes related to tobacco </a:t>
            </a:r>
          </a:p>
          <a:p>
            <a:r>
              <a:rPr lang="en-GB" baseline="0" dirty="0"/>
              <a:t>In addition half of all tobacco related deaths occur among people ages 35-69 </a:t>
            </a:r>
          </a:p>
          <a:p>
            <a:endParaRPr lang="en-GB" baseline="0" dirty="0"/>
          </a:p>
          <a:p>
            <a:endParaRPr lang="en-GB" baseline="0" dirty="0"/>
          </a:p>
          <a:p>
            <a:r>
              <a:rPr lang="en-GB" dirty="0"/>
              <a:t>It is estimated that about 1.5 billion people smoke worldwide</a:t>
            </a:r>
          </a:p>
          <a:p>
            <a:r>
              <a:rPr lang="en-GB" dirty="0"/>
              <a:t>In all regions of the world men smoke more than women do </a:t>
            </a:r>
          </a:p>
          <a:p>
            <a:r>
              <a:rPr lang="en-GB" dirty="0"/>
              <a:t>Smoking varies by sex and also socio-economic status and level of educational attainment </a:t>
            </a:r>
          </a:p>
          <a:p>
            <a:r>
              <a:rPr lang="en-GB" dirty="0"/>
              <a:t>The higher the socio-economic status and the higher the level of education, the less likely a person is to smoke </a:t>
            </a:r>
          </a:p>
          <a:p>
            <a:r>
              <a:rPr lang="en-GB" sz="800" dirty="0" err="1"/>
              <a:t>Skolnik</a:t>
            </a:r>
            <a:r>
              <a:rPr lang="en-GB" sz="800" dirty="0"/>
              <a:t> (2016 p. 378)</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28</a:t>
            </a:fld>
            <a:endParaRPr lang="en-GB"/>
          </a:p>
        </p:txBody>
      </p:sp>
    </p:spTree>
    <p:extLst>
      <p:ext uri="{BB962C8B-B14F-4D97-AF65-F5344CB8AC3E}">
        <p14:creationId xmlns:p14="http://schemas.microsoft.com/office/powerpoint/2010/main" val="54885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Prevalence of high risk drinking varies by region </a:t>
            </a:r>
          </a:p>
          <a:p>
            <a:r>
              <a:rPr lang="en-GB" dirty="0"/>
              <a:t>Estimated that men in Europe and Central Asia  have the highest rates of high risk drinking </a:t>
            </a:r>
          </a:p>
          <a:p>
            <a:r>
              <a:rPr lang="en-GB" dirty="0"/>
              <a:t>21% between ages 45-59</a:t>
            </a:r>
          </a:p>
          <a:p>
            <a:r>
              <a:rPr lang="en-GB" dirty="0"/>
              <a:t>Prevalence of high risk drinking also varies by age with fewer people engaging in high risk drinking after age 60 </a:t>
            </a:r>
          </a:p>
          <a:p>
            <a:r>
              <a:rPr lang="en-GB" sz="800" dirty="0" err="1"/>
              <a:t>Skolnik</a:t>
            </a:r>
            <a:r>
              <a:rPr lang="en-GB" sz="800" dirty="0"/>
              <a:t> (2016 p. 378) </a:t>
            </a:r>
          </a:p>
          <a:p>
            <a:endParaRPr lang="en-GB" dirty="0"/>
          </a:p>
        </p:txBody>
      </p:sp>
      <p:sp>
        <p:nvSpPr>
          <p:cNvPr id="4" name="Slide Number Placeholder 3"/>
          <p:cNvSpPr>
            <a:spLocks noGrp="1"/>
          </p:cNvSpPr>
          <p:nvPr>
            <p:ph type="sldNum" sz="quarter" idx="10"/>
          </p:nvPr>
        </p:nvSpPr>
        <p:spPr/>
        <p:txBody>
          <a:bodyPr/>
          <a:lstStyle/>
          <a:p>
            <a:fld id="{30B1A595-553B-4EEB-B875-9FDDD9B5DF7D}" type="slidenum">
              <a:rPr lang="en-GB" smtClean="0"/>
              <a:pPr/>
              <a:t>29</a:t>
            </a:fld>
            <a:endParaRPr lang="en-GB"/>
          </a:p>
        </p:txBody>
      </p:sp>
    </p:spTree>
    <p:extLst>
      <p:ext uri="{BB962C8B-B14F-4D97-AF65-F5344CB8AC3E}">
        <p14:creationId xmlns:p14="http://schemas.microsoft.com/office/powerpoint/2010/main" val="45790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DC3-B3D2-4F3C-8134-E6E0030CD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669B978-CACD-4287-9A75-AA7CF28F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AA4FDD-A8C6-4563-A410-3982328B657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96217224-16DF-4D33-AF13-92A0546E03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CB54EA-54A6-47A9-BCC3-96A25F6CD92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723573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AA3-ABD9-420A-8E55-9CCC62963D5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EBF074-F6FF-4A38-B412-D5AB40CD73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CA1837-0B78-4ED1-A866-9639E9DFD79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02146272-881F-4C5A-BC59-E5652BE299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708C07-59F2-4F82-9BD0-B316E4AAFF0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97278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EF8E6B-A220-4144-B166-00FFA9BEFD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1C4649-8204-4508-B79E-63C1D01F7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2AAA9F-FAC9-49CB-845D-A50798B7BB4E}"/>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D809AAD7-B637-49BD-A740-2092BE0BA4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2CE42-0FEA-4175-98B9-6BD5FCB69A68}"/>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060058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6F59DE7C-EF7E-4446-B3FE-628FB68337E1}" type="slidenum">
              <a:rPr lang="en-GB" smtClean="0"/>
              <a:pPr/>
              <a:t>‹#›</a:t>
            </a:fld>
            <a:endParaRPr lang="en-GB" dirty="0"/>
          </a:p>
        </p:txBody>
      </p:sp>
    </p:spTree>
    <p:extLst>
      <p:ext uri="{BB962C8B-B14F-4D97-AF65-F5344CB8AC3E}">
        <p14:creationId xmlns:p14="http://schemas.microsoft.com/office/powerpoint/2010/main" val="3451210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EE5B028-9812-984D-A75D-6945C36BB8C5}" type="slidenum">
              <a:rPr lang="en-GB" smtClean="0"/>
              <a:pPr/>
              <a:t>‹#›</a:t>
            </a:fld>
            <a:endParaRPr lang="en-GB" dirty="0"/>
          </a:p>
        </p:txBody>
      </p:sp>
    </p:spTree>
    <p:extLst>
      <p:ext uri="{BB962C8B-B14F-4D97-AF65-F5344CB8AC3E}">
        <p14:creationId xmlns:p14="http://schemas.microsoft.com/office/powerpoint/2010/main" val="407570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D75E1DE-6561-8A41-B318-AEE5CA061290}" type="slidenum">
              <a:rPr lang="en-GB" smtClean="0"/>
              <a:pPr/>
              <a:t>‹#›</a:t>
            </a:fld>
            <a:endParaRPr lang="en-GB" dirty="0"/>
          </a:p>
        </p:txBody>
      </p:sp>
    </p:spTree>
    <p:extLst>
      <p:ext uri="{BB962C8B-B14F-4D97-AF65-F5344CB8AC3E}">
        <p14:creationId xmlns:p14="http://schemas.microsoft.com/office/powerpoint/2010/main" val="223101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36149FF3-A49E-E141-9105-B067DADB824D}" type="slidenum">
              <a:rPr lang="en-GB" smtClean="0"/>
              <a:pPr/>
              <a:t>‹#›</a:t>
            </a:fld>
            <a:endParaRPr lang="en-GB" dirty="0"/>
          </a:p>
        </p:txBody>
      </p:sp>
    </p:spTree>
    <p:extLst>
      <p:ext uri="{BB962C8B-B14F-4D97-AF65-F5344CB8AC3E}">
        <p14:creationId xmlns:p14="http://schemas.microsoft.com/office/powerpoint/2010/main" val="1639112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endParaRPr lang="en-GB" dirty="0"/>
          </a:p>
        </p:txBody>
      </p:sp>
      <p:sp>
        <p:nvSpPr>
          <p:cNvPr id="9" name="Slide Number Placeholder 8"/>
          <p:cNvSpPr>
            <a:spLocks noGrp="1"/>
          </p:cNvSpPr>
          <p:nvPr>
            <p:ph type="sldNum" sz="quarter" idx="12"/>
          </p:nvPr>
        </p:nvSpPr>
        <p:spPr/>
        <p:txBody>
          <a:bodyPr/>
          <a:lstStyle/>
          <a:p>
            <a:fld id="{F816E8D1-47E9-724D-A5E8-E273F9D5776A}" type="slidenum">
              <a:rPr lang="en-GB" smtClean="0"/>
              <a:pPr/>
              <a:t>‹#›</a:t>
            </a:fld>
            <a:endParaRPr lang="en-GB" dirty="0"/>
          </a:p>
        </p:txBody>
      </p:sp>
    </p:spTree>
    <p:extLst>
      <p:ext uri="{BB962C8B-B14F-4D97-AF65-F5344CB8AC3E}">
        <p14:creationId xmlns:p14="http://schemas.microsoft.com/office/powerpoint/2010/main" val="2736946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5" name="Slide Number Placeholder 4"/>
          <p:cNvSpPr>
            <a:spLocks noGrp="1"/>
          </p:cNvSpPr>
          <p:nvPr>
            <p:ph type="sldNum" sz="quarter" idx="12"/>
          </p:nvPr>
        </p:nvSpPr>
        <p:spPr/>
        <p:txBody>
          <a:bodyPr/>
          <a:lstStyle/>
          <a:p>
            <a:fld id="{D0BBBD30-0423-B246-9E83-9CB1CEEAC0E5}" type="slidenum">
              <a:rPr lang="en-GB" smtClean="0"/>
              <a:pPr/>
              <a:t>‹#›</a:t>
            </a:fld>
            <a:endParaRPr lang="en-GB" dirty="0"/>
          </a:p>
        </p:txBody>
      </p:sp>
    </p:spTree>
    <p:extLst>
      <p:ext uri="{BB962C8B-B14F-4D97-AF65-F5344CB8AC3E}">
        <p14:creationId xmlns:p14="http://schemas.microsoft.com/office/powerpoint/2010/main" val="3040407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endParaRPr lang="en-GB" dirty="0"/>
          </a:p>
        </p:txBody>
      </p:sp>
      <p:sp>
        <p:nvSpPr>
          <p:cNvPr id="4" name="Slide Number Placeholder 3"/>
          <p:cNvSpPr>
            <a:spLocks noGrp="1"/>
          </p:cNvSpPr>
          <p:nvPr>
            <p:ph type="sldNum" sz="quarter" idx="12"/>
          </p:nvPr>
        </p:nvSpPr>
        <p:spPr/>
        <p:txBody>
          <a:bodyPr/>
          <a:lstStyle/>
          <a:p>
            <a:fld id="{F16E92E0-BB9F-2249-832B-9EA6A218DBCD}" type="slidenum">
              <a:rPr lang="en-GB" smtClean="0"/>
              <a:pPr/>
              <a:t>‹#›</a:t>
            </a:fld>
            <a:endParaRPr lang="en-GB" dirty="0"/>
          </a:p>
        </p:txBody>
      </p:sp>
    </p:spTree>
    <p:extLst>
      <p:ext uri="{BB962C8B-B14F-4D97-AF65-F5344CB8AC3E}">
        <p14:creationId xmlns:p14="http://schemas.microsoft.com/office/powerpoint/2010/main" val="1646223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4D02A32B-D8C8-D540-A3E7-03BDBD86C531}" type="slidenum">
              <a:rPr lang="en-GB" smtClean="0"/>
              <a:pPr/>
              <a:t>‹#›</a:t>
            </a:fld>
            <a:endParaRPr lang="en-GB" dirty="0"/>
          </a:p>
        </p:txBody>
      </p:sp>
    </p:spTree>
    <p:extLst>
      <p:ext uri="{BB962C8B-B14F-4D97-AF65-F5344CB8AC3E}">
        <p14:creationId xmlns:p14="http://schemas.microsoft.com/office/powerpoint/2010/main" val="319990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5809-1D50-4CEC-AF68-4F2EAC793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1C9C8E-8EAB-48BE-A826-15140401B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0BEA90-3BDD-471D-8DB4-C43B68CFC16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1F954079-6E59-43EF-866D-22C4E33DE7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7EC8A-6A16-4464-A768-2E40B9BE026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202502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F55E943E-5B2D-504D-9C17-C53C335DBE7B}" type="slidenum">
              <a:rPr lang="en-GB" smtClean="0"/>
              <a:pPr/>
              <a:t>‹#›</a:t>
            </a:fld>
            <a:endParaRPr lang="en-GB" dirty="0"/>
          </a:p>
        </p:txBody>
      </p:sp>
    </p:spTree>
    <p:extLst>
      <p:ext uri="{BB962C8B-B14F-4D97-AF65-F5344CB8AC3E}">
        <p14:creationId xmlns:p14="http://schemas.microsoft.com/office/powerpoint/2010/main" val="3189506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8B0A9418-A2A8-FA45-AAA2-8DF3536D8962}" type="slidenum">
              <a:rPr lang="en-GB" smtClean="0"/>
              <a:pPr/>
              <a:t>‹#›</a:t>
            </a:fld>
            <a:endParaRPr lang="en-GB" dirty="0"/>
          </a:p>
        </p:txBody>
      </p:sp>
    </p:spTree>
    <p:extLst>
      <p:ext uri="{BB962C8B-B14F-4D97-AF65-F5344CB8AC3E}">
        <p14:creationId xmlns:p14="http://schemas.microsoft.com/office/powerpoint/2010/main" val="3817277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CE03F806-5130-6B44-9307-4F64D4F02A3B}" type="slidenum">
              <a:rPr lang="en-GB" smtClean="0"/>
              <a:pPr/>
              <a:t>‹#›</a:t>
            </a:fld>
            <a:endParaRPr lang="en-GB" dirty="0"/>
          </a:p>
        </p:txBody>
      </p:sp>
    </p:spTree>
    <p:extLst>
      <p:ext uri="{BB962C8B-B14F-4D97-AF65-F5344CB8AC3E}">
        <p14:creationId xmlns:p14="http://schemas.microsoft.com/office/powerpoint/2010/main" val="12303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7B57-2CC8-4B05-8246-0340FAF75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3B96C5-0591-402F-9691-D03F627F9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35BF5-7D87-45E4-A118-F6A75E9E09D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275D68FD-F6A2-4D13-B9F3-6D3CA2109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1701F0-CE90-481A-AD5B-5549DA3DBCE9}"/>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63341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7766-25AF-4095-BEE2-939D78ABD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9B83B0-CCA1-49C8-B1CE-4A2A376CD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9DFC83-0182-4675-8C76-4F8214524E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8855DC-3444-49FF-ADD4-DBB87D4F1FDA}"/>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869E8DA1-20E5-4317-949D-7C7AF118B1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677334-00EE-40B3-A03E-048020D5318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88535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60F6-7DDB-4D09-BF4F-C9E220BA20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25ED6C-7F76-407B-AABB-3851CF37C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6E2FD-FDC7-4D14-9EFF-5E91112C0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E10C340-5EFE-4FDA-970F-CDACDD6F3F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60D1E-4774-4203-BFBC-558223A25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41A45A-5A76-4797-AC0A-BD245A3209B1}"/>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8" name="Footer Placeholder 7">
            <a:extLst>
              <a:ext uri="{FF2B5EF4-FFF2-40B4-BE49-F238E27FC236}">
                <a16:creationId xmlns:a16="http://schemas.microsoft.com/office/drawing/2014/main" id="{4BF4FC9E-E301-41FF-90CA-868B432ECC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F4E53E6-36F4-4879-9775-1E82559C30E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09723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1C35-712F-47E4-905A-15D851758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646300-A447-4931-AE4D-50F2AB9E1167}"/>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4" name="Footer Placeholder 3">
            <a:extLst>
              <a:ext uri="{FF2B5EF4-FFF2-40B4-BE49-F238E27FC236}">
                <a16:creationId xmlns:a16="http://schemas.microsoft.com/office/drawing/2014/main" id="{4FC3346E-5D4D-487B-80DA-D70D8B0A76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A5D26A-D555-4CBF-AE82-AB2B5C564E4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5536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5CB1C-E6B1-429B-9B41-B22E7A6ACDA5}"/>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3" name="Footer Placeholder 2">
            <a:extLst>
              <a:ext uri="{FF2B5EF4-FFF2-40B4-BE49-F238E27FC236}">
                <a16:creationId xmlns:a16="http://schemas.microsoft.com/office/drawing/2014/main" id="{7EE8519F-E7A5-4401-84B8-D949C05A0F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2E05ED-E52F-4F46-9BFA-B5863884258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60992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62C8-D16C-4E4E-A3C0-B3785AE2F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982827-3EE9-4535-802C-CE47E4F67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6EC4A0-2457-417E-9727-7765C44BD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36E6A-6D40-446D-B921-9C49E9BD6298}"/>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7B932757-6F9C-40EF-8388-32DB9AF2A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D5E76-A9DD-49EF-BF11-B8990715D2A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31133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6025-D6AF-4F5B-A236-4416BD177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3111BC-0F40-4A45-806B-DC3754F98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315405-F447-49C3-9DEE-8022FBB0D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E94D5-A28F-405F-BCC1-6523360D3FCF}"/>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67CE678E-CEF4-4B1F-98DD-553FF05BBD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FFA0B-6D87-4DEA-92F6-EAF76A909DC5}"/>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4346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0397E9-EC0A-4AFE-9122-F71FAA171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A16DCF-4CAC-46E5-AF58-718F56F2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EDDB9D-8EB8-4646-AD27-8CD8A8F6F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A9208682-B7B3-437D-90AB-A3E9CEB44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CB26FF-B1F9-4FA4-B443-0CFE1FD6D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A8AD-D0C6-4642-8F15-9040E7210FD1}" type="slidenum">
              <a:rPr lang="en-GB" smtClean="0"/>
              <a:t>‹#›</a:t>
            </a:fld>
            <a:endParaRPr lang="en-GB"/>
          </a:p>
        </p:txBody>
      </p:sp>
    </p:spTree>
    <p:extLst>
      <p:ext uri="{BB962C8B-B14F-4D97-AF65-F5344CB8AC3E}">
        <p14:creationId xmlns:p14="http://schemas.microsoft.com/office/powerpoint/2010/main" val="4267329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27C4F-9799-BF4B-B133-E77214CF28EA}" type="slidenum">
              <a:rPr lang="en-GB" smtClean="0"/>
              <a:pPr/>
              <a:t>‹#›</a:t>
            </a:fld>
            <a:endParaRPr lang="en-GB" dirty="0"/>
          </a:p>
        </p:txBody>
      </p:sp>
    </p:spTree>
    <p:extLst>
      <p:ext uri="{BB962C8B-B14F-4D97-AF65-F5344CB8AC3E}">
        <p14:creationId xmlns:p14="http://schemas.microsoft.com/office/powerpoint/2010/main" val="10622727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Hw-SQ_Z_WAhXIbxQKHRBaCUAQjRwIBw&amp;url=http://www.cnn.com/2017/01/16/health/lemons-breast-cancer-campaign/index.html&amp;psig=AFQjCNFOit7OBo3B8hxWDVn-pR5XcZqkZw&amp;ust=150531703901429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i76Kv2_Z_WAhXMPRQKHYbJB2sQjRwIBw&amp;url=https://www.myvmc.com/anatomy/what-is-cancer/&amp;psig=AFQjCNGEfPbc-aT6nT5sRecDIsOuCzSfRQ&amp;ust=150531709618706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7vsy4razXAhXIEuwKHZPACPsQjRwIBw&amp;url=https://www.medicalnewstoday.com/info/cancer-oncology&amp;psig=AOvVaw1F3i_rlXd_471Du371hIyT&amp;ust=1510140340266787"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Ek6DXrazXAhWHIewKHRTlB9sQjRwIBw&amp;url=http://mohsingapore.sg/11-risk-factors-of-colorectal-cancer-and-its-prevention/&amp;psig=AOvVaw0pZ6OtgGEpprDuBtvSZtB-&amp;ust=1510140414431019"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google.co.uk/url?sa=i&amp;rct=j&amp;q=&amp;esrc=s&amp;source=images&amp;cd=&amp;cad=rja&amp;uact=8&amp;ved=0ahUKEwjD6a_i_p_WAhVBWRQKHc6CBqgQjRwIBw&amp;url=https://www.shaw-trust.org.uk/Services/Health-and-Wellbeing&amp;psig=AFQjCNExwJxbN9lnxAeJpvlVG0ByF_aedw&amp;ust=1505317436001791"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health.am/psy/more/assisted-dying-for-psychiatric-disorder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powerlisting.wikia.com/wiki/Mental_Disorder_Manipulation"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google.com/url?sa=i&amp;rct=j&amp;q=&amp;esrc=s&amp;source=images&amp;cd=&amp;cad=rja&amp;uact=8&amp;ved=0ahUKEwizsY2546zXAhXBCewKHTWeAEsQjRwIBw&amp;url=https://caribbeannewsservice.com/now/mental-health-in-the-caribbean-the-silent-epidemic/&amp;psig=AOvVaw3GWbnJGcxDWNFJvk0cS4tG&amp;ust=1510151394100598"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3jOT5rqzXAhUDyKQKHcvZDfkQjRwIBw&amp;url=http://www.smokernewsworld.com/tobacco-use-among-homeless-people/&amp;psig=AOvVaw0mdINv_cTMSkU4zoe3TYKo&amp;ust=1510140776927995"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wnPWBsazXAhXHoqQKHT1WA7MQjRwIBw&amp;url=http://apahealthyminds.blogspot.com/2015/08/why-people-dont-get-help-for-alcohol-use.html&amp;psig=AOvVaw3iEEx3EEk6v3lIQkkr8w76&amp;ust=1510141334231022"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nevadaworkcomp.com/vision-los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hyperlink" Target="https://www.google.com/url?sa=i&amp;rct=j&amp;q=&amp;esrc=s&amp;source=images&amp;cd=&amp;cad=rja&amp;uact=8&amp;ved=0ahUKEwiz_7-ttazXAhUJJ-wKHdiACvQQjRwIBw&amp;url=https://www.globalcitizen.org/en/content/vision-loss-and-its-link-to-poverty-3/&amp;psig=AOvVaw34OlY8Hzkoai8j0s05C7yX&amp;ust=1510142432316584" TargetMode="Externa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eyafdt6zXAhVBDewKHeUlBS4QjRwIBw&amp;url=http://www.readersdigest.co.uk/health/hearing-vision/hearing/how-talk-someone-hearing-loss&amp;psig=AOvVaw3c82DtCT9PXJY4N-jYyET4&amp;ust=1510142731768065"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hyperlink" Target="http://www.google.com/url?sa=i&amp;rct=j&amp;q=&amp;esrc=s&amp;source=images&amp;cd=&amp;cad=rja&amp;uact=8&amp;ved=0ahUKEwj2taSSt6zXAhWCCewKHVHzCuMQjRwIBw&amp;url=http://www.readersdigest.co.uk/health/hearing-vision/hearing/why-do-senior-citizens-ignore-their-hearing-loss&amp;psig=AOvVaw3CR_NK16GYKH7OE8uPbtLp&amp;ust=1510142977028474" TargetMode="External"/><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jfjIuKzXAhUBDewKHbOKCm4QjRwIBw&amp;url=https://wwwnc.cdc.gov/travel/page/road-safety&amp;psig=AOvVaw1tm3Hhmdc_g4FhQhmgj4vd&amp;ust=1510143343734654"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hyperlink" Target="http://www.google.com/url?sa=i&amp;rct=j&amp;q=&amp;esrc=s&amp;source=images&amp;cd=&amp;cad=rja&amp;uact=8&amp;ved=0ahUKEwi3nJbcuKzXAhXSo6QKHcgBDAEQjRwIBw&amp;url=http://www.assignmentpoint.com/science/medical/report-on-road-accident-of-bangladesh.html&amp;psig=AOvVaw1tm3Hhmdc_g4FhQhmgj4vd&amp;ust=1510143343734654" TargetMode="Externa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NgOD7_5_WAhUKQBQKHdIqCRgQjRwIBw&amp;url=http://alzbr.org/alzheimers-disease-dementia/&amp;psig=AFQjCNGrw6xM5GIrUQRKzri7CpufsOuLog&amp;ust=150531780560496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www.who.int/mediacentre/news/statements/2017/ncd-commission/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m/url?sa=i&amp;rct=j&amp;q=&amp;esrc=s&amp;source=images&amp;cd=&amp;cad=rja&amp;uact=8&amp;ved=0ahUKEwjrmqO0wazXAhUIKOwKHXPgC98QjRwIBw&amp;url=https://21stcenturychallenges.org/urbanisation-2/&amp;psig=AOvVaw3TDoPUUfhfmw40ELN2enwE&amp;ust=1510145566413826"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wsf7A1azXAhUQ5aQKHf3lBVAQjRwIBw&amp;url=https://www.pinterest.co.uk/dsclark31/so-you-wanna-smoke/&amp;psig=AOvVaw05ZvtlA1N4JSmm4dyD7rvh&amp;ust=1510151001728016"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hyperlink" Target="http://www.google.com/url?sa=i&amp;rct=j&amp;q=&amp;esrc=s&amp;source=images&amp;cd=&amp;cad=rja&amp;uact=8&amp;ved=0ahUKEwiqzY_01azXAhVO3KQKHY8TBuEQjRwIBw&amp;url=http://www.cancercenter.com/prostate-cancer/radiation-therapy/&amp;psig=AOvVaw07HOznvzq6WVnKE2JKylqv&amp;ust=1510151219861988" TargetMode="Externa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hyperlink" Target="http://www.health.am/psy/more/assisted-dying-for-psychiatric-disorders/"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google.com/url?sa=i&amp;rct=j&amp;q=&amp;esrc=s&amp;source=images&amp;cd=&amp;cad=rja&amp;uact=8&amp;ved=0ahUKEwjPqqyUn6zXAhWI16QKHS5TD3AQjRwIBw&amp;url=http://www.pharmanewsonline.com/nhf-and-the-quest-to-tame-ncds/&amp;psig=AOvVaw3msdrhuxE5OZ_29-a8B_6x&amp;ust=1510135650831259" TargetMode="Externa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hyperlink" Target="http://www.google.co.uk/url?sa=i&amp;rct=j&amp;q=&amp;esrc=s&amp;source=images&amp;cd=&amp;cad=rja&amp;uact=8&amp;ved=0ahUKEwjzzKTA-efVAhVBORQKHRPADHcQjRwIBw&amp;url=http://wellnesssrilanka.com/ncd.html&amp;psig=AFQjCNGMCOKEIksfVjFVfKf-IWtYY3A6Kw&amp;ust=150339191924803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122DAB05-4C44-47A1-AD67-BA309CA5BEBB}"/>
              </a:ext>
            </a:extLst>
          </p:cNvPr>
          <p:cNvSpPr>
            <a:spLocks noGrp="1"/>
          </p:cNvSpPr>
          <p:nvPr>
            <p:ph type="title"/>
          </p:nvPr>
        </p:nvSpPr>
        <p:spPr>
          <a:xfrm>
            <a:off x="640080" y="325369"/>
            <a:ext cx="4368602" cy="1956841"/>
          </a:xfrm>
        </p:spPr>
        <p:txBody>
          <a:bodyPr anchor="b">
            <a:normAutofit/>
          </a:bodyPr>
          <a:lstStyle/>
          <a:p>
            <a:r>
              <a:rPr lang="en-GB" sz="5400" b="1" dirty="0"/>
              <a:t>Welcome</a:t>
            </a:r>
          </a:p>
        </p:txBody>
      </p:sp>
      <p:sp>
        <p:nvSpPr>
          <p:cNvPr id="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a:extLst>
              <a:ext uri="{FF2B5EF4-FFF2-40B4-BE49-F238E27FC236}">
                <a16:creationId xmlns:a16="http://schemas.microsoft.com/office/drawing/2014/main" id="{E312F808-9362-4B5E-8543-50549AD79957}"/>
              </a:ext>
            </a:extLst>
          </p:cNvPr>
          <p:cNvSpPr>
            <a:spLocks noGrp="1"/>
          </p:cNvSpPr>
          <p:nvPr>
            <p:ph idx="1"/>
          </p:nvPr>
        </p:nvSpPr>
        <p:spPr>
          <a:xfrm>
            <a:off x="640080" y="2872899"/>
            <a:ext cx="4243589" cy="3320668"/>
          </a:xfrm>
        </p:spPr>
        <p:txBody>
          <a:bodyPr>
            <a:normAutofit/>
          </a:bodyPr>
          <a:lstStyle/>
          <a:p>
            <a:pPr marL="0" indent="0">
              <a:buNone/>
            </a:pPr>
            <a:r>
              <a:rPr lang="en-GB" sz="4000" b="1" dirty="0"/>
              <a:t>Global health</a:t>
            </a:r>
          </a:p>
          <a:p>
            <a:pPr marL="0" indent="0">
              <a:buNone/>
            </a:pPr>
            <a:endParaRPr lang="en-GB" sz="4000" dirty="0"/>
          </a:p>
          <a:p>
            <a:pPr marL="0" indent="0">
              <a:buNone/>
            </a:pPr>
            <a:r>
              <a:rPr lang="en-GB" sz="4000" dirty="0"/>
              <a:t>Session 6</a:t>
            </a:r>
          </a:p>
          <a:p>
            <a:pPr marL="0" indent="0">
              <a:buNone/>
            </a:pPr>
            <a:r>
              <a:rPr lang="en-GB" sz="4000" dirty="0" err="1"/>
              <a:t>Dr.</a:t>
            </a:r>
            <a:r>
              <a:rPr lang="en-GB" sz="4000" dirty="0"/>
              <a:t> Tilly Paz</a:t>
            </a:r>
          </a:p>
        </p:txBody>
      </p:sp>
      <p:pic>
        <p:nvPicPr>
          <p:cNvPr id="8" name="Picture 7" descr="A person holding a globe">
            <a:extLst>
              <a:ext uri="{FF2B5EF4-FFF2-40B4-BE49-F238E27FC236}">
                <a16:creationId xmlns:a16="http://schemas.microsoft.com/office/drawing/2014/main" id="{F62B61E5-26C6-4CFE-92C4-C6CCAC82ED8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404" r="199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05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3000" dirty="0"/>
              <a:t>Addressing the Burden of Noncommunicable Disease</a:t>
            </a:r>
            <a:br>
              <a:rPr lang="en-US" sz="3000" dirty="0"/>
            </a:br>
            <a:r>
              <a:rPr lang="en-US" sz="3000" dirty="0"/>
              <a:t/>
            </a:r>
            <a:br>
              <a:rPr lang="en-US" sz="3000" dirty="0"/>
            </a:br>
            <a:r>
              <a:rPr lang="en-US" sz="3000" dirty="0"/>
              <a:t>Think – what differences do you see between tobacco use and mental health policies?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Mental Health</a:t>
            </a:r>
          </a:p>
          <a:p>
            <a:pPr marL="0" indent="0">
              <a:buNone/>
            </a:pPr>
            <a:r>
              <a:rPr lang="en-US" sz="2200"/>
              <a:t>WHO recommends that countries:</a:t>
            </a:r>
          </a:p>
          <a:p>
            <a:r>
              <a:rPr lang="en-US" sz="2200"/>
              <a:t>Have a mental health policy and ensure there is a unit of government responsible for mental health</a:t>
            </a:r>
          </a:p>
          <a:p>
            <a:r>
              <a:rPr lang="en-US" sz="2200"/>
              <a:t>Budget for mental health programs	</a:t>
            </a:r>
          </a:p>
          <a:p>
            <a:r>
              <a:rPr lang="en-US" sz="2200"/>
              <a:t>Train primary healthcare workers in mental health</a:t>
            </a:r>
          </a:p>
          <a:p>
            <a:r>
              <a:rPr lang="en-US" sz="2200"/>
              <a:t>Integrate mental health into the primary healthcare program</a:t>
            </a:r>
          </a:p>
          <a:p>
            <a:endParaRPr lang="en-US"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501" y="313093"/>
            <a:ext cx="9440332" cy="1325563"/>
          </a:xfrm>
        </p:spPr>
        <p:txBody>
          <a:bodyPr>
            <a:normAutofit fontScale="90000"/>
          </a:bodyPr>
          <a:lstStyle/>
          <a:p>
            <a:r>
              <a:rPr lang="en-US" sz="5400" dirty="0"/>
              <a:t>Future Challenges of NCDs on GH</a:t>
            </a:r>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9D41853-0E2D-45C9-941B-D1F44DF78CF1}"/>
              </a:ext>
            </a:extLst>
          </p:cNvPr>
          <p:cNvGraphicFramePr>
            <a:graphicFrameLocks noGrp="1"/>
          </p:cNvGraphicFramePr>
          <p:nvPr>
            <p:ph idx="1"/>
            <p:extLst>
              <p:ext uri="{D42A27DB-BD31-4B8C-83A1-F6EECF244321}">
                <p14:modId xmlns:p14="http://schemas.microsoft.com/office/powerpoint/2010/main" val="26434333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08BFA-1654-4D52-A3CF-D5B7732F3FAB}"/>
              </a:ext>
            </a:extLst>
          </p:cNvPr>
          <p:cNvSpPr>
            <a:spLocks noGrp="1"/>
          </p:cNvSpPr>
          <p:nvPr>
            <p:ph type="title"/>
          </p:nvPr>
        </p:nvSpPr>
        <p:spPr>
          <a:xfrm>
            <a:off x="686834" y="1153572"/>
            <a:ext cx="3200400" cy="4461163"/>
          </a:xfrm>
        </p:spPr>
        <p:txBody>
          <a:bodyPr>
            <a:normAutofit/>
          </a:bodyPr>
          <a:lstStyle/>
          <a:p>
            <a:r>
              <a:rPr lang="en-GB" sz="3700">
                <a:solidFill>
                  <a:srgbClr val="FFFFFF"/>
                </a:solidFill>
              </a:rPr>
              <a:t>Understanding NCDs through a critical academic paper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DC73E03-9F8E-41D0-811A-8D139AEECF80}"/>
              </a:ext>
            </a:extLst>
          </p:cNvPr>
          <p:cNvSpPr>
            <a:spLocks noGrp="1"/>
          </p:cNvSpPr>
          <p:nvPr>
            <p:ph idx="1"/>
          </p:nvPr>
        </p:nvSpPr>
        <p:spPr>
          <a:xfrm>
            <a:off x="4447308" y="591344"/>
            <a:ext cx="6906491" cy="5585619"/>
          </a:xfrm>
        </p:spPr>
        <p:txBody>
          <a:bodyPr anchor="ctr">
            <a:normAutofit/>
          </a:bodyPr>
          <a:lstStyle/>
          <a:p>
            <a:pPr marL="0" indent="0">
              <a:buNone/>
            </a:pPr>
            <a:r>
              <a:rPr lang="en-GB" sz="2600" dirty="0"/>
              <a:t>In your groups, divide the work and prepare for a critical discussion in the class.</a:t>
            </a:r>
          </a:p>
          <a:p>
            <a:pPr>
              <a:buFontTx/>
              <a:buChar char="-"/>
            </a:pPr>
            <a:r>
              <a:rPr lang="en-GB" sz="2600" dirty="0"/>
              <a:t>One of you will read the paper to the group (slowly!), while the others will stop the reader whenever an important fact/idea/critical thought is presented.</a:t>
            </a:r>
          </a:p>
          <a:p>
            <a:pPr>
              <a:buFontTx/>
              <a:buChar char="-"/>
            </a:pPr>
            <a:r>
              <a:rPr lang="en-GB" sz="2600" dirty="0"/>
              <a:t>Create a dictionary with important or unfamiliar terms (find out what they mean!)</a:t>
            </a:r>
          </a:p>
          <a:p>
            <a:pPr>
              <a:buFontTx/>
              <a:buChar char="-"/>
            </a:pPr>
            <a:r>
              <a:rPr lang="en-GB" sz="2600" dirty="0"/>
              <a:t>Take notes of the various main facts</a:t>
            </a:r>
          </a:p>
          <a:p>
            <a:pPr>
              <a:buFontTx/>
              <a:buChar char="-"/>
            </a:pPr>
            <a:r>
              <a:rPr lang="en-GB" sz="2600" dirty="0"/>
              <a:t>Phrase the main arguments with the depth of a year 3 cohort…</a:t>
            </a:r>
          </a:p>
        </p:txBody>
      </p:sp>
    </p:spTree>
    <p:extLst>
      <p:ext uri="{BB962C8B-B14F-4D97-AF65-F5344CB8AC3E}">
        <p14:creationId xmlns:p14="http://schemas.microsoft.com/office/powerpoint/2010/main" val="182026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3CEA5-2A61-45EB-A1A9-A995C4F705AE}"/>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Main messages and key points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FE953-F2C2-4686-8853-59264F5D79A0}"/>
              </a:ext>
            </a:extLst>
          </p:cNvPr>
          <p:cNvSpPr>
            <a:spLocks noGrp="1"/>
          </p:cNvSpPr>
          <p:nvPr>
            <p:ph idx="1"/>
          </p:nvPr>
        </p:nvSpPr>
        <p:spPr>
          <a:xfrm>
            <a:off x="4447308" y="591344"/>
            <a:ext cx="6906491" cy="5585619"/>
          </a:xfrm>
        </p:spPr>
        <p:txBody>
          <a:bodyPr anchor="ctr">
            <a:normAutofit/>
          </a:bodyPr>
          <a:lstStyle/>
          <a:p>
            <a:endParaRPr lang="en-GB"/>
          </a:p>
        </p:txBody>
      </p:sp>
    </p:spTree>
    <p:extLst>
      <p:ext uri="{BB962C8B-B14F-4D97-AF65-F5344CB8AC3E}">
        <p14:creationId xmlns:p14="http://schemas.microsoft.com/office/powerpoint/2010/main" val="35439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3CEA5-2A61-45EB-A1A9-A995C4F705AE}"/>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Main messages and key points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FE953-F2C2-4686-8853-59264F5D79A0}"/>
              </a:ext>
            </a:extLst>
          </p:cNvPr>
          <p:cNvSpPr>
            <a:spLocks noGrp="1"/>
          </p:cNvSpPr>
          <p:nvPr>
            <p:ph idx="1"/>
          </p:nvPr>
        </p:nvSpPr>
        <p:spPr>
          <a:xfrm>
            <a:off x="4447308" y="591344"/>
            <a:ext cx="6906491" cy="5585619"/>
          </a:xfrm>
        </p:spPr>
        <p:txBody>
          <a:bodyPr anchor="ctr">
            <a:normAutofit/>
          </a:bodyPr>
          <a:lstStyle/>
          <a:p>
            <a:endParaRPr lang="en-GB"/>
          </a:p>
        </p:txBody>
      </p:sp>
    </p:spTree>
    <p:extLst>
      <p:ext uri="{BB962C8B-B14F-4D97-AF65-F5344CB8AC3E}">
        <p14:creationId xmlns:p14="http://schemas.microsoft.com/office/powerpoint/2010/main" val="2247875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0C91C-9F27-4715-A1F8-DEBEAA6B0D7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Selected diseases and their burden</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78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vert="horz" lIns="91440" tIns="45720" rIns="91440" bIns="45720" rtlCol="0" anchor="b">
            <a:normAutofit/>
          </a:bodyPr>
          <a:lstStyle/>
          <a:p>
            <a:r>
              <a:rPr lang="en-US" sz="4800"/>
              <a:t>Breast and cervical cancer</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793661" y="2599509"/>
            <a:ext cx="4530898" cy="3639450"/>
          </a:xfrm>
        </p:spPr>
        <p:txBody>
          <a:bodyPr vert="horz" lIns="91440" tIns="45720" rIns="91440" bIns="45720" rtlCol="0" anchor="ctr">
            <a:normAutofit/>
          </a:bodyPr>
          <a:lstStyle/>
          <a:p>
            <a:r>
              <a:rPr lang="en-US" sz="2000"/>
              <a:t>2012- 1.7 million were diagnosed with breast cancer globally </a:t>
            </a:r>
          </a:p>
          <a:p>
            <a:r>
              <a:rPr lang="en-US" sz="2000"/>
              <a:t>528,000 new cases of cervical cancer each year </a:t>
            </a:r>
          </a:p>
          <a:p>
            <a:r>
              <a:rPr lang="en-US" sz="2000"/>
              <a:t>Effects of cervical cancer are most notable in sub –Saharan Africa and 70% of the global burden of cervical cancer falls in low and middle income countries </a:t>
            </a:r>
          </a:p>
          <a:p>
            <a:r>
              <a:rPr lang="en-US" sz="2000"/>
              <a:t>Skolnik (2016 p. 374)</a:t>
            </a:r>
          </a:p>
        </p:txBody>
      </p:sp>
      <p:pic>
        <p:nvPicPr>
          <p:cNvPr id="5" name="Content Placeholder 4" descr="Image result for breast cancer">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10954" r="11049" b="2"/>
          <a:stretch/>
        </p:blipFill>
        <p:spPr bwMode="auto">
          <a:xfrm>
            <a:off x="5911532" y="2484255"/>
            <a:ext cx="5150277" cy="3714244"/>
          </a:xfrm>
          <a:prstGeom prst="rect">
            <a:avLst/>
          </a:prstGeom>
          <a:noFill/>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122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Global burden of cancer </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793661" y="2599509"/>
            <a:ext cx="4530898" cy="3639450"/>
          </a:xfrm>
        </p:spPr>
        <p:txBody>
          <a:bodyPr vert="horz" lIns="91440" tIns="45720" rIns="91440" bIns="45720" rtlCol="0" anchor="ctr">
            <a:normAutofit/>
          </a:bodyPr>
          <a:lstStyle/>
          <a:p>
            <a:r>
              <a:rPr lang="en-US" sz="1700"/>
              <a:t>Growing due to increased life expectancy and decrease in communicable diseases </a:t>
            </a:r>
          </a:p>
          <a:p>
            <a:r>
              <a:rPr lang="en-US" sz="1700"/>
              <a:t>Types of cancer most prevalence in a region can depend on environmental factors and standard of living. </a:t>
            </a:r>
          </a:p>
          <a:p>
            <a:r>
              <a:rPr lang="en-US" sz="1700"/>
              <a:t>Worldwide trends show that in low and middle income countries the shift towards high income country lifestyles leads to a rising burden of cancers associated with reproductive, dietary and hormonal risk factors </a:t>
            </a:r>
          </a:p>
          <a:p>
            <a:r>
              <a:rPr lang="en-US" sz="1700"/>
              <a:t>Skolnik ( 2016 p. 374) </a:t>
            </a:r>
          </a:p>
        </p:txBody>
      </p:sp>
      <p:pic>
        <p:nvPicPr>
          <p:cNvPr id="6" name="Content Placeholder 5" descr="Image result for cancer">
            <a:hlinkClick r:id="rId3" tgtFrame="&quot;_blank&quot;"/>
          </p:cNvPr>
          <p:cNvPicPr>
            <a:picLocks noGrp="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5911532" y="3308412"/>
            <a:ext cx="5150277" cy="2065930"/>
          </a:xfrm>
          <a:prstGeom prst="rect">
            <a:avLst/>
          </a:prstGeom>
          <a:noFill/>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561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Cancer</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793661" y="2599509"/>
            <a:ext cx="4530898" cy="3639450"/>
          </a:xfrm>
        </p:spPr>
        <p:txBody>
          <a:bodyPr vert="horz" lIns="91440" tIns="45720" rIns="91440" bIns="45720" rtlCol="0" anchor="ctr">
            <a:normAutofit/>
          </a:bodyPr>
          <a:lstStyle/>
          <a:p>
            <a:r>
              <a:rPr lang="en-US" sz="2000"/>
              <a:t>Increase in numbers of cancers in middle income countries </a:t>
            </a:r>
          </a:p>
          <a:p>
            <a:r>
              <a:rPr lang="en-US" sz="2000"/>
              <a:t>Advances in screening, detection, treatment and prevention recently however access to treatment varies greatly between developed and less developed countries </a:t>
            </a:r>
          </a:p>
          <a:p>
            <a:r>
              <a:rPr lang="en-US" sz="2000"/>
              <a:t>McCracken and Phillips (2012)</a:t>
            </a:r>
          </a:p>
          <a:p>
            <a:r>
              <a:rPr lang="en-US" sz="2000"/>
              <a:t>Boyle P and Levin B(2008)Worldwide Cancer Report. WHO, Geneva.</a:t>
            </a:r>
          </a:p>
          <a:p>
            <a:endParaRPr lang="en-US" sz="2000"/>
          </a:p>
        </p:txBody>
      </p:sp>
      <p:pic>
        <p:nvPicPr>
          <p:cNvPr id="5" name="Content Placeholder 4" descr="Image result for cancer">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b="3358"/>
          <a:stretch/>
        </p:blipFill>
        <p:spPr bwMode="auto">
          <a:xfrm>
            <a:off x="6093155" y="2484255"/>
            <a:ext cx="4787031" cy="3714244"/>
          </a:xfrm>
          <a:prstGeom prst="rect">
            <a:avLst/>
          </a:prstGeom>
          <a:noFill/>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111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Risk factors for cancer </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793661" y="2599509"/>
            <a:ext cx="4530898" cy="3639450"/>
          </a:xfrm>
        </p:spPr>
        <p:txBody>
          <a:bodyPr vert="horz" lIns="91440" tIns="45720" rIns="91440" bIns="45720" rtlCol="0" anchor="ctr">
            <a:normAutofit/>
          </a:bodyPr>
          <a:lstStyle/>
          <a:p>
            <a:r>
              <a:rPr lang="en-US" sz="1700"/>
              <a:t>Associations with tobacco use – lung and oesophageal cancers </a:t>
            </a:r>
          </a:p>
          <a:p>
            <a:r>
              <a:rPr lang="en-US" sz="1700"/>
              <a:t>Using tobacco can increase the risk of other cancers such as prostate and breast cancers </a:t>
            </a:r>
          </a:p>
          <a:p>
            <a:r>
              <a:rPr lang="en-US" sz="1700"/>
              <a:t>Alcohol is associated with liver, upper digestive tract, breast and colorectal cancers </a:t>
            </a:r>
          </a:p>
          <a:p>
            <a:r>
              <a:rPr lang="en-US" sz="1700"/>
              <a:t>Diets high in red and processed meats and low in fibre – associated with colorectal cancer</a:t>
            </a:r>
          </a:p>
          <a:p>
            <a:r>
              <a:rPr lang="en-US" sz="1700"/>
              <a:t>Skolnik (2016 p. 374) </a:t>
            </a:r>
          </a:p>
        </p:txBody>
      </p:sp>
      <p:pic>
        <p:nvPicPr>
          <p:cNvPr id="5" name="Content Placeholder 4" descr="Image result for risk factors for cancer">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24368" r="20212" b="-1"/>
          <a:stretch/>
        </p:blipFill>
        <p:spPr bwMode="auto">
          <a:xfrm>
            <a:off x="6093165" y="2484255"/>
            <a:ext cx="4787010" cy="3714244"/>
          </a:xfrm>
          <a:prstGeom prst="rect">
            <a:avLst/>
          </a:prstGeom>
          <a:noFill/>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90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p:cNvSpPr>
            <a:spLocks noGrp="1"/>
          </p:cNvSpPr>
          <p:nvPr>
            <p:ph type="title"/>
          </p:nvPr>
        </p:nvSpPr>
        <p:spPr>
          <a:xfrm>
            <a:off x="4552950" y="329184"/>
            <a:ext cx="6995922" cy="1783080"/>
          </a:xfrm>
        </p:spPr>
        <p:txBody>
          <a:bodyPr anchor="b">
            <a:normAutofit/>
          </a:bodyPr>
          <a:lstStyle/>
          <a:p>
            <a:r>
              <a:rPr lang="en-GB" sz="5400" b="1" dirty="0"/>
              <a:t>In this session you will:</a:t>
            </a:r>
          </a:p>
        </p:txBody>
      </p:sp>
      <p:pic>
        <p:nvPicPr>
          <p:cNvPr id="5" name="Picture 4">
            <a:extLst>
              <a:ext uri="{FF2B5EF4-FFF2-40B4-BE49-F238E27FC236}">
                <a16:creationId xmlns:a16="http://schemas.microsoft.com/office/drawing/2014/main" id="{9F812B7E-AF5B-406E-BA78-B1EFB00A155A}"/>
              </a:ext>
            </a:extLst>
          </p:cNvPr>
          <p:cNvPicPr>
            <a:picLocks noChangeAspect="1"/>
          </p:cNvPicPr>
          <p:nvPr/>
        </p:nvPicPr>
        <p:blipFill rotWithShape="1">
          <a:blip r:embed="rId3"/>
          <a:srcRect l="54529" r="1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p:cNvSpPr>
            <a:spLocks noGrp="1"/>
          </p:cNvSpPr>
          <p:nvPr>
            <p:ph idx="1"/>
          </p:nvPr>
        </p:nvSpPr>
        <p:spPr>
          <a:xfrm>
            <a:off x="5297762" y="2706624"/>
            <a:ext cx="6251110" cy="3483864"/>
          </a:xfrm>
        </p:spPr>
        <p:txBody>
          <a:bodyPr>
            <a:normAutofit/>
          </a:bodyPr>
          <a:lstStyle/>
          <a:p>
            <a:r>
              <a:rPr lang="en-GB" sz="2400" dirty="0"/>
              <a:t>Understand the main causes behind some of the most prevalent NCDs (globally) and their effects and burdens</a:t>
            </a:r>
          </a:p>
          <a:p>
            <a:r>
              <a:rPr lang="en-GB" sz="2400" dirty="0"/>
              <a:t>Understand the barriers to tackling those diseases on a global level</a:t>
            </a:r>
          </a:p>
          <a:p>
            <a:r>
              <a:rPr lang="en-GB" sz="2400" dirty="0">
                <a:latin typeface="Candara" panose="020E0502030303020204" pitchFamily="34" charset="0"/>
              </a:rPr>
              <a:t>Work with case studies of specific countries that tried tackling NCDs</a:t>
            </a:r>
          </a:p>
        </p:txBody>
      </p:sp>
    </p:spTree>
    <p:extLst>
      <p:ext uri="{BB962C8B-B14F-4D97-AF65-F5344CB8AC3E}">
        <p14:creationId xmlns:p14="http://schemas.microsoft.com/office/powerpoint/2010/main" val="10288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645065" y="1463040"/>
            <a:ext cx="3796306" cy="2690949"/>
          </a:xfrm>
        </p:spPr>
        <p:txBody>
          <a:bodyPr anchor="t">
            <a:normAutofit/>
          </a:bodyPr>
          <a:lstStyle/>
          <a:p>
            <a:r>
              <a:rPr lang="en-GB" sz="4800"/>
              <a:t>Mental health </a:t>
            </a:r>
          </a:p>
        </p:txBody>
      </p:sp>
      <p:grpSp>
        <p:nvGrpSpPr>
          <p:cNvPr id="13" name="Group 12">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5656218" y="1463039"/>
            <a:ext cx="5542387" cy="4300447"/>
          </a:xfrm>
        </p:spPr>
        <p:txBody>
          <a:bodyPr anchor="t">
            <a:normAutofit/>
          </a:bodyPr>
          <a:lstStyle/>
          <a:p>
            <a:r>
              <a:rPr lang="en-GB" sz="2200"/>
              <a:t>Long been under-emphasised part of global health </a:t>
            </a:r>
          </a:p>
          <a:p>
            <a:r>
              <a:rPr lang="en-GB" sz="2200"/>
              <a:t>Framed by discrimination and stigma</a:t>
            </a:r>
          </a:p>
          <a:p>
            <a:r>
              <a:rPr lang="en-GB" sz="2200"/>
              <a:t>Concentration of mental illness in poor and socially excluded populations </a:t>
            </a:r>
          </a:p>
          <a:p>
            <a:r>
              <a:rPr lang="en-GB" sz="2200"/>
              <a:t>Challenges in measurement and treatment </a:t>
            </a:r>
          </a:p>
          <a:p>
            <a:r>
              <a:rPr lang="en-GB" sz="2200"/>
              <a:t>1 in 4 people estimated to experience a mental health problem in their lifetime</a:t>
            </a:r>
          </a:p>
          <a:p>
            <a:r>
              <a:rPr lang="en-GB" sz="2200"/>
              <a:t>(Birn, Pillay and Holz 2017 pp. 239-240)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sz="4800"/>
              <a:t>Mental health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2200"/>
              <a:t>Worldwide 350 million – suffer from depression </a:t>
            </a:r>
          </a:p>
          <a:p>
            <a:r>
              <a:rPr lang="en-GB" sz="2200"/>
              <a:t>21 million – shizophrenia ( WHO 2016) </a:t>
            </a:r>
          </a:p>
          <a:p>
            <a:r>
              <a:rPr lang="en-GB" sz="2200"/>
              <a:t>40 million from drug use disorders </a:t>
            </a:r>
          </a:p>
          <a:p>
            <a:r>
              <a:rPr lang="en-GB" sz="2200"/>
              <a:t>Accompanying and contributing to this distress an overwhelming majority of people with mental and psychosocial disabilities are living in poverty, poor physical health and are subject to human rights violations ( WHO 2015) </a:t>
            </a:r>
          </a:p>
          <a:p>
            <a:r>
              <a:rPr lang="en-GB" sz="2200"/>
              <a:t>(Birn, Pillay and Holz 2017 pp. 239-240)</a:t>
            </a:r>
          </a:p>
          <a:p>
            <a:endParaRPr lang="en-GB"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Mental health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1900"/>
              <a:t>Suicide often accompanies other NCDs </a:t>
            </a:r>
          </a:p>
          <a:p>
            <a:r>
              <a:rPr lang="en-US" sz="1900"/>
              <a:t>Higher suicide numbers in LMICs </a:t>
            </a:r>
          </a:p>
          <a:p>
            <a:r>
              <a:rPr lang="en-US" sz="1900"/>
              <a:t>Women attempt suicide more than men but men’s completed suicide rates are 3 times higher in HICS and 1.5 times higher in LMICS </a:t>
            </a:r>
          </a:p>
          <a:p>
            <a:r>
              <a:rPr lang="en-US" sz="1900"/>
              <a:t>Mental health disorders interlinked with substance misuse disorders but lack integrated counselling services </a:t>
            </a:r>
          </a:p>
          <a:p>
            <a:r>
              <a:rPr lang="en-US" sz="1900"/>
              <a:t>High levels of mental illness in prison inmates</a:t>
            </a:r>
          </a:p>
          <a:p>
            <a:r>
              <a:rPr lang="en-US" sz="1900"/>
              <a:t>(Birn, Pillay and Holz 2017 pp. 239-240)</a:t>
            </a:r>
          </a:p>
          <a:p>
            <a:endParaRPr lang="en-US" sz="19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ntal health">
            <a:hlinkClick r:id="rId2"/>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l="16902" r="12951" b="2"/>
          <a:stretch/>
        </p:blipFill>
        <p:spPr bwMode="auto">
          <a:xfrm>
            <a:off x="5977788" y="799352"/>
            <a:ext cx="5425410" cy="5259296"/>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sz="4800"/>
              <a:t>Mental health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1500"/>
              <a:t>Mental health especially schizophrenia is disproportionately borne by the poor and oppressed </a:t>
            </a:r>
          </a:p>
          <a:p>
            <a:r>
              <a:rPr lang="en-GB" sz="1500"/>
              <a:t>Accumulated lifelong stressors such as precarious living and working conditions , social isolation, exploitation, mistreatment and lack of health care and social support lead to distress consistent with depression </a:t>
            </a:r>
          </a:p>
          <a:p>
            <a:r>
              <a:rPr lang="en-GB" sz="1500"/>
              <a:t>Higher rates of mental disorders among women and sexual minorities reflect discrimination, disenfranchisement , gender oppression and poverty in both HICS and LMICs </a:t>
            </a:r>
          </a:p>
          <a:p>
            <a:r>
              <a:rPr lang="en-GB" sz="1500"/>
              <a:t>It is estimated that over ¾ of persons with serious mental health illness in LMICs do not receive treatment with as little as 0.20 $ spent on care in LMICs compared to $45 in HICs </a:t>
            </a:r>
          </a:p>
          <a:p>
            <a:r>
              <a:rPr lang="en-GB" sz="1500"/>
              <a:t>In LMICs only institutionally based services are available and social support for family and care givers is inadequate </a:t>
            </a:r>
          </a:p>
          <a:p>
            <a:r>
              <a:rPr lang="en-GB" sz="1500"/>
              <a:t>(Birn, Pillay and Holz 2017 pp. 239-240)</a:t>
            </a:r>
          </a:p>
          <a:p>
            <a:endParaRPr lang="en-GB"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Mental health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1600"/>
              <a:t>Clearly unmet mental health needs in LMICs </a:t>
            </a:r>
          </a:p>
          <a:p>
            <a:r>
              <a:rPr lang="en-US" sz="1600"/>
              <a:t>Dominant biomedical approach of the global health movement and its emphasis on scaling up of treatment interventions despite contextual , cultural and ideological differences has met with criticism </a:t>
            </a:r>
          </a:p>
          <a:p>
            <a:r>
              <a:rPr lang="en-US" sz="1600"/>
              <a:t> Global mental health movement has been accused of medical imperialism and may inappropriately impose Western models of psychiatry in LMICs Watters (2010) cited in Birn,Pillay and Holz  (2017)</a:t>
            </a:r>
          </a:p>
          <a:p>
            <a:r>
              <a:rPr lang="en-US" sz="1600"/>
              <a:t>Compounded by powerful pharmaceutical industry and  pursuit of new markets and profits </a:t>
            </a:r>
          </a:p>
          <a:p>
            <a:r>
              <a:rPr lang="en-US" sz="1600"/>
              <a:t>(Birn, Pillay and Holz 2017 pp. 239-240)</a:t>
            </a:r>
          </a:p>
          <a:p>
            <a:endParaRPr lang="en-US" sz="16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ntal disorders">
            <a:hlinkClick r:id="rId2"/>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l="5610" r="2" b="2"/>
          <a:stretch/>
        </p:blipFill>
        <p:spPr bwMode="auto">
          <a:xfrm>
            <a:off x="5977788" y="799352"/>
            <a:ext cx="5425410" cy="525929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3100"/>
              <a:t>Addressing the burden of NCDs-Mental disorders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WHO recommends a number of steps to address mental health issues; </a:t>
            </a:r>
          </a:p>
          <a:p>
            <a:r>
              <a:rPr lang="en-US" sz="2000"/>
              <a:t>Having a mental health policy </a:t>
            </a:r>
          </a:p>
          <a:p>
            <a:r>
              <a:rPr lang="en-US" sz="2000"/>
              <a:t>Ensuring there is a unit of government responsible for mental health </a:t>
            </a:r>
          </a:p>
          <a:p>
            <a:r>
              <a:rPr lang="en-US" sz="2000"/>
              <a:t>Skolnik (2016 p. 387) </a:t>
            </a:r>
          </a:p>
          <a:p>
            <a:endParaRPr lang="en-US" sz="2000"/>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ntal disorders">
            <a:hlinkClick r:id="rId2"/>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t="5205" r="-2" b="7064"/>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4140144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3100"/>
              <a:t>Addressing the burden of NCDs-Mental disorders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Budgeting for mental health programs – including programme development, training , drug procurement and program monitoring </a:t>
            </a:r>
          </a:p>
          <a:p>
            <a:r>
              <a:rPr lang="en-US" sz="2000"/>
              <a:t>Training primary healthcare workers in mental health </a:t>
            </a:r>
          </a:p>
          <a:p>
            <a:r>
              <a:rPr lang="en-US" sz="2000"/>
              <a:t>Integrating mental health into the primary healthcare program </a:t>
            </a:r>
          </a:p>
          <a:p>
            <a:r>
              <a:rPr lang="en-US" sz="2000"/>
              <a:t>Skolnik (2016 p. 387) </a:t>
            </a:r>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ntal disorders">
            <a:hlinkClick r:id="rId2"/>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l="14372" r="8519" b="2"/>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334087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a:t>Addressing the burden of NCDs – mental disorders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2200"/>
              <a:t>WHO recommendations as part of its Mental Health gap action program </a:t>
            </a:r>
          </a:p>
          <a:p>
            <a:r>
              <a:rPr lang="en-GB" sz="2200"/>
              <a:t>Package of mental health interventions should be available in each country tailored to the burden of disease</a:t>
            </a:r>
          </a:p>
        </p:txBody>
      </p:sp>
    </p:spTree>
    <p:extLst>
      <p:ext uri="{BB962C8B-B14F-4D97-AF65-F5344CB8AC3E}">
        <p14:creationId xmlns:p14="http://schemas.microsoft.com/office/powerpoint/2010/main" val="33082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Tobacco use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Globally and for all ages and both sexes, tobacco is the 3</a:t>
            </a:r>
            <a:r>
              <a:rPr lang="en-US" sz="2000" baseline="30000"/>
              <a:t>rd</a:t>
            </a:r>
            <a:r>
              <a:rPr lang="en-US" sz="2000"/>
              <a:t> leading attributable risk factor for death</a:t>
            </a:r>
          </a:p>
          <a:p>
            <a:r>
              <a:rPr lang="en-US" sz="2000"/>
              <a:t>Tobacco is also the 3</a:t>
            </a:r>
            <a:r>
              <a:rPr lang="en-US" sz="2000" baseline="30000"/>
              <a:t>rd</a:t>
            </a:r>
            <a:r>
              <a:rPr lang="en-US" sz="2000"/>
              <a:t> leading risk factor for death in low and middle incomes countries and in high income countries </a:t>
            </a:r>
          </a:p>
          <a:p>
            <a:r>
              <a:rPr lang="en-US" sz="2000"/>
              <a:t>It is estimated that 5 million deaths annually are associated with the use of tobacco of which about half are in low income countries </a:t>
            </a:r>
          </a:p>
          <a:p>
            <a:r>
              <a:rPr lang="en-US" sz="2000"/>
              <a:t>Skolnik (2016 p. 376) </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tobacco use">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13580" r="5182" b="-1"/>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2175644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Alcohol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1900"/>
              <a:t>Alcohol is a major public health problem </a:t>
            </a:r>
          </a:p>
          <a:p>
            <a:r>
              <a:rPr lang="en-US" sz="1900"/>
              <a:t>Alcohol use disorders constitute an important burden of disease making up about 0.7 % of all DALYs globally </a:t>
            </a:r>
          </a:p>
          <a:p>
            <a:r>
              <a:rPr lang="en-US" sz="1900"/>
              <a:t>Alcohol use disorders are the 9</a:t>
            </a:r>
            <a:r>
              <a:rPr lang="en-US" sz="1900" baseline="30000"/>
              <a:t>th</a:t>
            </a:r>
            <a:r>
              <a:rPr lang="en-US" sz="1900"/>
              <a:t> leading attributable risk factor for deaths globally </a:t>
            </a:r>
          </a:p>
          <a:p>
            <a:r>
              <a:rPr lang="en-US" sz="1900"/>
              <a:t>9</a:t>
            </a:r>
            <a:r>
              <a:rPr lang="en-US" sz="1900" baseline="30000"/>
              <a:t>th</a:t>
            </a:r>
            <a:r>
              <a:rPr lang="en-US" sz="1900"/>
              <a:t> leading risk factor in low and middle income countries </a:t>
            </a:r>
          </a:p>
          <a:p>
            <a:r>
              <a:rPr lang="en-US" sz="1900"/>
              <a:t>6</a:t>
            </a:r>
            <a:r>
              <a:rPr lang="en-US" sz="1900" baseline="30000"/>
              <a:t>th</a:t>
            </a:r>
            <a:r>
              <a:rPr lang="en-US" sz="1900"/>
              <a:t> leading risk factor in high income countries </a:t>
            </a:r>
          </a:p>
          <a:p>
            <a:r>
              <a:rPr lang="en-US" sz="1900"/>
              <a:t>Skolnik (2016 p. 378)</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alcohol use">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24670" r="6987" b="-2"/>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68647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3000" dirty="0"/>
              <a:t>The Importance of Noncommunicable Disease</a:t>
            </a:r>
            <a:br>
              <a:rPr lang="en-US" sz="3000" dirty="0"/>
            </a:br>
            <a:r>
              <a:rPr lang="en-US" sz="3000" dirty="0"/>
              <a:t/>
            </a:r>
            <a:br>
              <a:rPr lang="en-US" sz="3000" dirty="0"/>
            </a:br>
            <a:r>
              <a:rPr lang="en-US" sz="3000" dirty="0"/>
              <a:t>Which one of them is the most important?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6012482"/>
          </a:xfrm>
        </p:spPr>
        <p:txBody>
          <a:bodyPr anchor="ctr">
            <a:noAutofit/>
          </a:bodyPr>
          <a:lstStyle/>
          <a:p>
            <a:r>
              <a:rPr lang="en-US" dirty="0"/>
              <a:t>Burden of noncommunicable diseases (NCDs) greater than burden of communicable diseases</a:t>
            </a:r>
          </a:p>
          <a:p>
            <a:r>
              <a:rPr lang="en-US" dirty="0"/>
              <a:t>The burden of NCDs will continue to increase as countries develop economically</a:t>
            </a:r>
          </a:p>
          <a:p>
            <a:r>
              <a:rPr lang="en-US" dirty="0"/>
              <a:t>The risk factors relate in significant ways to lifestyle, much of which is within people’s control</a:t>
            </a:r>
          </a:p>
          <a:p>
            <a:r>
              <a:rPr lang="en-US" dirty="0"/>
              <a:t>Often prevented at low cost, but expensive to treat</a:t>
            </a:r>
          </a:p>
          <a:p>
            <a:r>
              <a:rPr lang="en-US" dirty="0"/>
              <a:t>High direct costs of treatment and even higher Indirect costs from lost productivity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CA6DCB-B7E1-40A9-9524-540C6DA40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Vision loss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1700"/>
              <a:t>Globally aging and continued improvements in life expectancy will increase the burden of vision and hearing loss as causes of the burden of disease </a:t>
            </a:r>
          </a:p>
          <a:p>
            <a:r>
              <a:rPr lang="en-US" sz="1700"/>
              <a:t>Major reasons for vision loss are refractive disorders </a:t>
            </a:r>
          </a:p>
          <a:p>
            <a:r>
              <a:rPr lang="en-US" sz="1700"/>
              <a:t>Leading cause of blindness is unoperated cataracts </a:t>
            </a:r>
          </a:p>
          <a:p>
            <a:r>
              <a:rPr lang="en-US" sz="1700"/>
              <a:t>Blindness can also be cause by glaucoma, Vit A deficiency and rubella </a:t>
            </a:r>
          </a:p>
          <a:p>
            <a:r>
              <a:rPr lang="en-US" sz="1700"/>
              <a:t>Some blindness also has parasitic and infectious causes – eg trachoma and onchocerciasis</a:t>
            </a:r>
          </a:p>
          <a:p>
            <a:r>
              <a:rPr lang="en-US" sz="1700"/>
              <a:t>Skolnik (2016 p. 376)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vision loss">
            <a:hlinkClick r:id="rId3"/>
          </p:cNvPr>
          <p:cNvPicPr/>
          <p:nvPr/>
        </p:nvPicPr>
        <p:blipFill rotWithShape="1">
          <a:blip r:embed="rId4" cstate="print">
            <a:extLst>
              <a:ext uri="{28A0092B-C50C-407E-A947-70E740481C1C}">
                <a14:useLocalDpi xmlns:a14="http://schemas.microsoft.com/office/drawing/2010/main" val="0"/>
              </a:ext>
            </a:extLst>
          </a:blip>
          <a:srcRect r="4" b="11884"/>
          <a:stretch/>
        </p:blipFill>
        <p:spPr bwMode="auto">
          <a:xfrm>
            <a:off x="7083423" y="581892"/>
            <a:ext cx="4397433"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vision loss">
            <a:hlinkClick r:id="rId5" tgtFrame="&quot;_blank&quot;"/>
          </p:cNvPr>
          <p:cNvPicPr>
            <a:picLocks noGrp="1"/>
          </p:cNvPicPr>
          <p:nvPr>
            <p:ph sz="half" idx="2"/>
          </p:nvPr>
        </p:nvPicPr>
        <p:blipFill rotWithShape="1">
          <a:blip r:embed="rId6" cstate="print">
            <a:extLst>
              <a:ext uri="{28A0092B-C50C-407E-A947-70E740481C1C}">
                <a14:useLocalDpi xmlns:a14="http://schemas.microsoft.com/office/drawing/2010/main" val="0"/>
              </a:ext>
            </a:extLst>
          </a:blip>
          <a:srcRect t="1145" r="-2" b="-2"/>
          <a:stretch/>
        </p:blipFill>
        <p:spPr bwMode="auto">
          <a:xfrm>
            <a:off x="7083423" y="3707894"/>
            <a:ext cx="4395569" cy="2518756"/>
          </a:xfrm>
          <a:prstGeom prst="rect">
            <a:avLst/>
          </a:prstGeom>
          <a:noFill/>
        </p:spPr>
      </p:pic>
    </p:spTree>
    <p:extLst>
      <p:ext uri="{BB962C8B-B14F-4D97-AF65-F5344CB8AC3E}">
        <p14:creationId xmlns:p14="http://schemas.microsoft.com/office/powerpoint/2010/main" val="392314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CA6DCB-B7E1-40A9-9524-540C6DA40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Hearing loss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2000"/>
              <a:t>WHO estimates 2014 -360 million people in the world had hearing loss that was disabling </a:t>
            </a:r>
          </a:p>
          <a:p>
            <a:r>
              <a:rPr lang="en-US" sz="2000"/>
              <a:t>Equal to about 5% of the world’s population -328 million adults and 32 million children </a:t>
            </a:r>
          </a:p>
          <a:p>
            <a:r>
              <a:rPr lang="en-US" sz="2000"/>
              <a:t>80% of them had adult onset hearing loss and about 20% had childhood onset hearing loss </a:t>
            </a:r>
          </a:p>
          <a:p>
            <a:r>
              <a:rPr lang="en-US" sz="2000"/>
              <a:t>About 1/3 of people over 65 years are affected by disabling hearing loss </a:t>
            </a:r>
          </a:p>
          <a:p>
            <a:r>
              <a:rPr lang="en-US" sz="2000"/>
              <a:t>Skolnik (2016 p. 377)</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hearing  loss">
            <a:hlinkClick r:id="rId3"/>
          </p:cNvPr>
          <p:cNvPicPr/>
          <p:nvPr/>
        </p:nvPicPr>
        <p:blipFill rotWithShape="1">
          <a:blip r:embed="rId4" cstate="print">
            <a:extLst>
              <a:ext uri="{28A0092B-C50C-407E-A947-70E740481C1C}">
                <a14:useLocalDpi xmlns:a14="http://schemas.microsoft.com/office/drawing/2010/main" val="0"/>
              </a:ext>
            </a:extLst>
          </a:blip>
          <a:srcRect r="-1" b="19810"/>
          <a:stretch/>
        </p:blipFill>
        <p:spPr bwMode="auto">
          <a:xfrm>
            <a:off x="7083423" y="581892"/>
            <a:ext cx="4397433"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hearing  loss">
            <a:hlinkClick r:id="rId5"/>
          </p:cNvPr>
          <p:cNvPicPr>
            <a:picLocks noGrp="1"/>
          </p:cNvPicPr>
          <p:nvPr>
            <p:ph sz="half" idx="2"/>
          </p:nvPr>
        </p:nvPicPr>
        <p:blipFill rotWithShape="1">
          <a:blip r:embed="rId6" cstate="print">
            <a:extLst>
              <a:ext uri="{28A0092B-C50C-407E-A947-70E740481C1C}">
                <a14:useLocalDpi xmlns:a14="http://schemas.microsoft.com/office/drawing/2010/main" val="0"/>
              </a:ext>
            </a:extLst>
          </a:blip>
          <a:srcRect l="370" r="18918" b="1"/>
          <a:stretch/>
        </p:blipFill>
        <p:spPr bwMode="auto">
          <a:xfrm>
            <a:off x="7083423" y="3707894"/>
            <a:ext cx="4395569" cy="2518756"/>
          </a:xfrm>
          <a:prstGeom prst="rect">
            <a:avLst/>
          </a:prstGeom>
          <a:noFill/>
        </p:spPr>
      </p:pic>
    </p:spTree>
    <p:extLst>
      <p:ext uri="{BB962C8B-B14F-4D97-AF65-F5344CB8AC3E}">
        <p14:creationId xmlns:p14="http://schemas.microsoft.com/office/powerpoint/2010/main" val="276472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CA6DCB-B7E1-40A9-9524-540C6DA40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kern="1200" dirty="0">
                <a:solidFill>
                  <a:schemeClr val="tx1"/>
                </a:solidFill>
                <a:latin typeface="+mj-lt"/>
                <a:ea typeface="+mj-ea"/>
                <a:cs typeface="+mj-cs"/>
              </a:rPr>
              <a:t>Injuries, accidents and road traffic accidents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2000" dirty="0"/>
              <a:t>Injuries and accidents are a growing cause of mortality and long-term disability particularly in developing countries </a:t>
            </a:r>
          </a:p>
          <a:p>
            <a:r>
              <a:rPr lang="en-US" sz="2000" dirty="0"/>
              <a:t>Injuries cause 12% of global burden of disease</a:t>
            </a:r>
          </a:p>
          <a:p>
            <a:r>
              <a:rPr lang="en-US" sz="2000" dirty="0"/>
              <a:t>3</a:t>
            </a:r>
            <a:r>
              <a:rPr lang="en-US" sz="2000" baseline="30000" dirty="0"/>
              <a:t>rd</a:t>
            </a:r>
            <a:r>
              <a:rPr lang="en-US" sz="2000" dirty="0"/>
              <a:t> leading cause of overall mortality </a:t>
            </a:r>
          </a:p>
          <a:p>
            <a:r>
              <a:rPr lang="en-US" sz="2000" dirty="0"/>
              <a:t>Especially prevalent in middle income countries </a:t>
            </a:r>
          </a:p>
          <a:p>
            <a:r>
              <a:rPr lang="en-US" sz="2000" dirty="0"/>
              <a:t>Male injury mortality is twice the rate of females </a:t>
            </a:r>
          </a:p>
          <a:p>
            <a:r>
              <a:rPr lang="en-US" sz="2000" dirty="0"/>
              <a:t>McCracken and Phillips (2012) Jacobsen (2014)</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road accidents in less developed countries">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t="13215" r="-1" b="-1"/>
          <a:stretch/>
        </p:blipFill>
        <p:spPr bwMode="auto">
          <a:xfrm>
            <a:off x="7083423" y="581892"/>
            <a:ext cx="4397433"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road accidents in less developed countries">
            <a:hlinkClick r:id="rId5"/>
          </p:cNvPr>
          <p:cNvPicPr/>
          <p:nvPr/>
        </p:nvPicPr>
        <p:blipFill rotWithShape="1">
          <a:blip r:embed="rId6" cstate="print">
            <a:extLst>
              <a:ext uri="{28A0092B-C50C-407E-A947-70E740481C1C}">
                <a14:useLocalDpi xmlns:a14="http://schemas.microsoft.com/office/drawing/2010/main" val="0"/>
              </a:ext>
            </a:extLst>
          </a:blip>
          <a:srcRect r="-1" b="4496"/>
          <a:stretch/>
        </p:blipFill>
        <p:spPr bwMode="auto">
          <a:xfrm>
            <a:off x="7083423" y="3707894"/>
            <a:ext cx="4395569" cy="251875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Dementias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More than 25 million adults worldwide have dementia and this will increase significantly in the coming decades </a:t>
            </a:r>
          </a:p>
          <a:p>
            <a:r>
              <a:rPr lang="en-US" sz="2000"/>
              <a:t>Predicted at 65.7 million in 2030 and 115.4 million in 2050</a:t>
            </a:r>
          </a:p>
          <a:p>
            <a:r>
              <a:rPr lang="en-US" sz="2000"/>
              <a:t>Dementias – one of the growing major health challenges </a:t>
            </a:r>
          </a:p>
          <a:p>
            <a:r>
              <a:rPr lang="en-US" sz="2000"/>
              <a:t>4.1% of total disease burden among people over 60</a:t>
            </a:r>
          </a:p>
          <a:p>
            <a:r>
              <a:rPr lang="en-US" sz="2000"/>
              <a:t>McCracken and Phillips (2012) Jacobsen (2014)</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dementia">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5406" r="6650" b="-1"/>
          <a:stretch/>
        </p:blipFill>
        <p:spPr bwMode="auto">
          <a:xfrm>
            <a:off x="5977788" y="799352"/>
            <a:ext cx="5425410" cy="525929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sz="4800"/>
              <a:t>Addressing the burden of NCDs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1700"/>
              <a:t>UN convened a high level meeting on NCDs in September 2011 </a:t>
            </a:r>
          </a:p>
          <a:p>
            <a:r>
              <a:rPr lang="en-GB" sz="1700"/>
              <a:t>Resulted in an international political commitment to trying to reduce the burden of NCDs by 25% by the year 2025</a:t>
            </a:r>
          </a:p>
          <a:p>
            <a:r>
              <a:rPr lang="en-GB" sz="1700"/>
              <a:t>Meeting highlighted the idea that all countries including today’s low and middle income countries must take measures to reduce the burden of non-communicable disease </a:t>
            </a:r>
          </a:p>
          <a:p>
            <a:r>
              <a:rPr lang="en-GB" sz="1700"/>
              <a:t>2017- WHO – setting up a high level commission on NCDs </a:t>
            </a:r>
          </a:p>
          <a:p>
            <a:r>
              <a:rPr lang="en-GB" sz="1700">
                <a:hlinkClick r:id="rId3"/>
              </a:rPr>
              <a:t>http://www.who.int/mediacentre/news/statements/2017/ncd-commission/en/</a:t>
            </a:r>
            <a:endParaRPr lang="en-GB" sz="1700"/>
          </a:p>
          <a:p>
            <a:r>
              <a:rPr lang="en-GB" sz="1700"/>
              <a:t>Skolnik (2016 p. 381) </a:t>
            </a:r>
          </a:p>
        </p:txBody>
      </p:sp>
    </p:spTree>
    <p:extLst>
      <p:ext uri="{BB962C8B-B14F-4D97-AF65-F5344CB8AC3E}">
        <p14:creationId xmlns:p14="http://schemas.microsoft.com/office/powerpoint/2010/main" val="1561458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sz="4800"/>
              <a:t>Addressing the burden of NCDs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2200"/>
              <a:t>Promote cost effective measures to reduce salt, sugar and saturated fats in food and eliminate trans fats in food</a:t>
            </a:r>
          </a:p>
          <a:p>
            <a:r>
              <a:rPr lang="en-GB" sz="2200"/>
              <a:t>Promote vaccination against the infectious causes of NCDs such as the  vaccines against Hepatitis B and HPV virus </a:t>
            </a:r>
          </a:p>
          <a:p>
            <a:r>
              <a:rPr lang="en-GB" sz="2200"/>
              <a:t>Measures should be taken to strengthen the ability of health systems to monitor NCDs and to act on them effectively </a:t>
            </a:r>
          </a:p>
          <a:p>
            <a:r>
              <a:rPr lang="en-GB" sz="2200"/>
              <a:t>Enhancing universal health coverage and improving access to affordable medicines </a:t>
            </a:r>
          </a:p>
          <a:p>
            <a:r>
              <a:rPr lang="en-GB" sz="2200"/>
              <a:t>Skolnik (2016 p. 381) </a:t>
            </a:r>
          </a:p>
          <a:p>
            <a:endParaRPr lang="en-GB" sz="2200"/>
          </a:p>
        </p:txBody>
      </p:sp>
    </p:spTree>
    <p:extLst>
      <p:ext uri="{BB962C8B-B14F-4D97-AF65-F5344CB8AC3E}">
        <p14:creationId xmlns:p14="http://schemas.microsoft.com/office/powerpoint/2010/main" val="2483974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CA6DCB-B7E1-40A9-9524-540C6DA40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2500" kern="1200">
                <a:solidFill>
                  <a:schemeClr val="tx1"/>
                </a:solidFill>
                <a:latin typeface="+mj-lt"/>
                <a:ea typeface="+mj-ea"/>
                <a:cs typeface="+mj-cs"/>
              </a:rPr>
              <a:t>Addressing the burden of NCDs – High blood pressures , high cholesterol and obesity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2000"/>
              <a:t>Urbanisation, motorisation and TV all reduce physical activity </a:t>
            </a:r>
          </a:p>
          <a:p>
            <a:r>
              <a:rPr lang="en-US" sz="2000"/>
              <a:t>Countries can use public policies to try and limit the role of automobiles, promote walking and biking and design communities in ways that encourage healthy lifestyles </a:t>
            </a:r>
          </a:p>
          <a:p>
            <a:r>
              <a:rPr lang="en-US" sz="2000"/>
              <a:t>Eg Singapore and London taxes are levied on cars that enter the centre of the city to reduce the use of vehicles and their attendant traffic and pollution </a:t>
            </a:r>
          </a:p>
          <a:p>
            <a:r>
              <a:rPr lang="en-US" sz="2000"/>
              <a:t>Skolnik (2016 p. 385)</a:t>
            </a:r>
          </a:p>
          <a:p>
            <a:endParaRPr lang="en-US" sz="20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urbanisation and influence on health">
            <a:hlinkClick r:id="rId2"/>
          </p:cNvPr>
          <p:cNvPicPr/>
          <p:nvPr/>
        </p:nvPicPr>
        <p:blipFill rotWithShape="1">
          <a:blip r:embed="rId3" cstate="print">
            <a:extLst>
              <a:ext uri="{28A0092B-C50C-407E-A947-70E740481C1C}">
                <a14:useLocalDpi xmlns:a14="http://schemas.microsoft.com/office/drawing/2010/main" val="0"/>
              </a:ext>
            </a:extLst>
          </a:blip>
          <a:srcRect t="17809" r="4" b="1236"/>
          <a:stretch/>
        </p:blipFill>
        <p:spPr bwMode="auto">
          <a:xfrm>
            <a:off x="7083423" y="581892"/>
            <a:ext cx="4397433"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r="1" b="13655"/>
          <a:stretch/>
        </p:blipFill>
        <p:spPr>
          <a:xfrm>
            <a:off x="7083423" y="3707894"/>
            <a:ext cx="4395569" cy="2518756"/>
          </a:xfrm>
          <a:prstGeom prst="rect">
            <a:avLst/>
          </a:prstGeom>
        </p:spPr>
      </p:pic>
    </p:spTree>
    <p:extLst>
      <p:ext uri="{BB962C8B-B14F-4D97-AF65-F5344CB8AC3E}">
        <p14:creationId xmlns:p14="http://schemas.microsoft.com/office/powerpoint/2010/main" val="4217885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CA6DCB-B7E1-40A9-9524-540C6DA40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kern="1200">
                <a:solidFill>
                  <a:schemeClr val="tx1"/>
                </a:solidFill>
                <a:latin typeface="+mj-lt"/>
                <a:ea typeface="+mj-ea"/>
                <a:cs typeface="+mj-cs"/>
              </a:rPr>
              <a:t>Addressing the burden of NCDs- Cancer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2000"/>
              <a:t>Tobacco control is overwhelmingly first priority for preventing cancer </a:t>
            </a:r>
          </a:p>
          <a:p>
            <a:r>
              <a:rPr lang="en-US" sz="2000"/>
              <a:t>Prevention is the most cost effective method to reduce the economic burden of cancer because cancer treatment can require very advanced and expensive intervention over a long period of time </a:t>
            </a:r>
          </a:p>
          <a:p>
            <a:r>
              <a:rPr lang="en-US" sz="2000"/>
              <a:t>Skolnik (2016 p. 386)</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reducing smoking">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t="31503" r="4" b="11221"/>
          <a:stretch/>
        </p:blipFill>
        <p:spPr bwMode="auto">
          <a:xfrm>
            <a:off x="7083423" y="581892"/>
            <a:ext cx="4397433"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Image result for treating  cancer">
            <a:hlinkClick r:id="rId5"/>
          </p:cNvPr>
          <p:cNvPicPr>
            <a:picLocks/>
          </p:cNvPicPr>
          <p:nvPr/>
        </p:nvPicPr>
        <p:blipFill rotWithShape="1">
          <a:blip r:embed="rId6" cstate="print">
            <a:extLst>
              <a:ext uri="{28A0092B-C50C-407E-A947-70E740481C1C}">
                <a14:useLocalDpi xmlns:a14="http://schemas.microsoft.com/office/drawing/2010/main" val="0"/>
              </a:ext>
            </a:extLst>
          </a:blip>
          <a:srcRect l="20067" r="7509" b="-2"/>
          <a:stretch/>
        </p:blipFill>
        <p:spPr bwMode="auto">
          <a:xfrm>
            <a:off x="7083423" y="3707894"/>
            <a:ext cx="4395569" cy="2518756"/>
          </a:xfrm>
          <a:prstGeom prst="rect">
            <a:avLst/>
          </a:prstGeom>
          <a:noFill/>
        </p:spPr>
      </p:pic>
    </p:spTree>
    <p:extLst>
      <p:ext uri="{BB962C8B-B14F-4D97-AF65-F5344CB8AC3E}">
        <p14:creationId xmlns:p14="http://schemas.microsoft.com/office/powerpoint/2010/main" val="152755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3100"/>
              <a:t>Addressing the burden of NCDs-Mental disorders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Despite the growing importance of mental health disorders – there is often inadequate understanding of the importance of mental health </a:t>
            </a:r>
          </a:p>
          <a:p>
            <a:r>
              <a:rPr lang="en-US" sz="2000"/>
              <a:t>Lack of funds for mental health </a:t>
            </a:r>
          </a:p>
          <a:p>
            <a:r>
              <a:rPr lang="en-US" sz="2000"/>
              <a:t>Shortage of funds for mental health, poor understanding of mental health issues and stigma around mental health issues </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mental disorders">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5610" r="2" b="2"/>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2695125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a:t>Addressing the burden of NCDs – mental disorders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2200"/>
              <a:t>A significant amount of mental health in low and middle income countries is offered in large psychiatric hospitals – consumes large amount of mental health budget </a:t>
            </a:r>
          </a:p>
          <a:p>
            <a:r>
              <a:rPr lang="en-GB" sz="2200"/>
              <a:t>Evidence shows that for $2-$4 per person per year  - Countries could provide more community based approaches to care that would offer drug therapy combined with psychosocial support for bipolar disorder, depression and schizophrenia </a:t>
            </a:r>
          </a:p>
          <a:p>
            <a:r>
              <a:rPr lang="en-GB" sz="2200"/>
              <a:t>Skolnik (2016 p. 387) </a:t>
            </a:r>
          </a:p>
        </p:txBody>
      </p:sp>
    </p:spTree>
    <p:extLst>
      <p:ext uri="{BB962C8B-B14F-4D97-AF65-F5344CB8AC3E}">
        <p14:creationId xmlns:p14="http://schemas.microsoft.com/office/powerpoint/2010/main" val="321616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9306" y="198864"/>
            <a:ext cx="4343157" cy="1256684"/>
          </a:xfrm>
        </p:spPr>
        <p:txBody>
          <a:bodyPr>
            <a:normAutofit/>
          </a:bodyPr>
          <a:lstStyle/>
          <a:p>
            <a:r>
              <a:rPr lang="en-US" sz="2800" dirty="0"/>
              <a:t>Key Terms and Definitions</a:t>
            </a:r>
          </a:p>
        </p:txBody>
      </p:sp>
      <p:sp>
        <p:nvSpPr>
          <p:cNvPr id="3" name="Content Placeholder 2"/>
          <p:cNvSpPr>
            <a:spLocks noGrp="1"/>
          </p:cNvSpPr>
          <p:nvPr>
            <p:ph idx="1"/>
          </p:nvPr>
        </p:nvSpPr>
        <p:spPr>
          <a:xfrm>
            <a:off x="166688" y="1228726"/>
            <a:ext cx="4295775" cy="5300662"/>
          </a:xfrm>
        </p:spPr>
        <p:txBody>
          <a:bodyPr>
            <a:noAutofit/>
          </a:bodyPr>
          <a:lstStyle/>
          <a:p>
            <a:r>
              <a:rPr lang="en-US" sz="1400" b="1" dirty="0"/>
              <a:t>Noncommunicable diseases</a:t>
            </a:r>
            <a:r>
              <a:rPr lang="en-US" sz="1400" dirty="0"/>
              <a:t>: cannot</a:t>
            </a:r>
            <a:r>
              <a:rPr lang="en-US" sz="1400" b="1" dirty="0"/>
              <a:t> </a:t>
            </a:r>
            <a:r>
              <a:rPr lang="en-US" sz="1400" dirty="0"/>
              <a:t>be spread by an infectious agent, they last a long time, and they are often disabling  and lead to death if not treated appropriately</a:t>
            </a:r>
          </a:p>
          <a:p>
            <a:r>
              <a:rPr lang="en-US" sz="1400" b="1" dirty="0"/>
              <a:t>Cardiovascular Disease: </a:t>
            </a:r>
            <a:r>
              <a:rPr lang="en-US" sz="1400" dirty="0"/>
              <a:t>disease of the heart or blood vessels. This term encompasses both ischemic heart disease and stroke</a:t>
            </a:r>
          </a:p>
          <a:p>
            <a:r>
              <a:rPr lang="en-US" sz="1400" b="1" dirty="0"/>
              <a:t>Cholesterol:</a:t>
            </a:r>
            <a:r>
              <a:rPr lang="en-US" sz="1400" dirty="0"/>
              <a:t> a fatlike substance that is made by the body and is found naturally in animal-based foods such as meat, fish, poultry, and eggs</a:t>
            </a:r>
          </a:p>
          <a:p>
            <a:r>
              <a:rPr lang="en-US" sz="1400" b="1" dirty="0"/>
              <a:t>Diabetes:</a:t>
            </a:r>
            <a:r>
              <a:rPr lang="en-US" sz="1400" dirty="0"/>
              <a:t> an illness caused by poor control by the body of blood sugar</a:t>
            </a:r>
            <a:endParaRPr lang="en-US" sz="1400" b="1" dirty="0"/>
          </a:p>
          <a:p>
            <a:r>
              <a:rPr lang="en-US" sz="1400" b="1" dirty="0"/>
              <a:t>Hypertension:</a:t>
            </a:r>
            <a:r>
              <a:rPr lang="en-US" sz="1400" dirty="0"/>
              <a:t> high blood pressure, with a reading of 140/90 or greater</a:t>
            </a:r>
            <a:endParaRPr lang="en-US" sz="1400" b="1" dirty="0"/>
          </a:p>
          <a:p>
            <a:r>
              <a:rPr lang="en-US" sz="1400" b="1" dirty="0"/>
              <a:t>Ischemic heart disease:</a:t>
            </a:r>
            <a:r>
              <a:rPr lang="en-US" sz="1400" dirty="0"/>
              <a:t> a disturbance of the heart function due to inadequate supply of oxygen to the heart muscle</a:t>
            </a:r>
          </a:p>
          <a:p>
            <a:r>
              <a:rPr lang="en-US" sz="1400" b="1" dirty="0"/>
              <a:t>Stroke:</a:t>
            </a:r>
            <a:r>
              <a:rPr lang="en-US" sz="1400" dirty="0"/>
              <a:t> sudden loss of function of the brain due to clotting or hemorrhaging</a:t>
            </a:r>
          </a:p>
          <a:p>
            <a:r>
              <a:rPr lang="en-US" sz="1400" dirty="0"/>
              <a:t>Other major NCDs: Cancer; Mental disorders; Vision and hearing loss</a:t>
            </a:r>
          </a:p>
        </p:txBody>
      </p:sp>
      <p:sp>
        <p:nvSpPr>
          <p:cNvPr id="15"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C12066-41BD-49E6-9DAC-F7BADA540A42}"/>
              </a:ext>
            </a:extLst>
          </p:cNvPr>
          <p:cNvPicPr>
            <a:picLocks noChangeAspect="1"/>
          </p:cNvPicPr>
          <p:nvPr/>
        </p:nvPicPr>
        <p:blipFill>
          <a:blip r:embed="rId2"/>
          <a:stretch>
            <a:fillRect/>
          </a:stretch>
        </p:blipFill>
        <p:spPr>
          <a:xfrm>
            <a:off x="5405862" y="1734440"/>
            <a:ext cx="6019331" cy="3385874"/>
          </a:xfrm>
          <a:prstGeom prst="rect">
            <a:avLst/>
          </a:prstGeom>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05EB23-F4AF-4209-86E4-9B681B46309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Working with case studies of NCDs</a:t>
            </a:r>
          </a:p>
        </p:txBody>
      </p:sp>
      <p:graphicFrame>
        <p:nvGraphicFramePr>
          <p:cNvPr id="5" name="Content Placeholder 2">
            <a:extLst>
              <a:ext uri="{FF2B5EF4-FFF2-40B4-BE49-F238E27FC236}">
                <a16:creationId xmlns:a16="http://schemas.microsoft.com/office/drawing/2014/main" id="{95068EF9-CB26-4624-9CF4-10DE9C0F4F19}"/>
              </a:ext>
            </a:extLst>
          </p:cNvPr>
          <p:cNvGraphicFramePr>
            <a:graphicFrameLocks noGrp="1"/>
          </p:cNvGraphicFramePr>
          <p:nvPr>
            <p:ph idx="1"/>
            <p:extLst>
              <p:ext uri="{D42A27DB-BD31-4B8C-83A1-F6EECF244321}">
                <p14:modId xmlns:p14="http://schemas.microsoft.com/office/powerpoint/2010/main" val="10499146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6089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Bibliography  </a:t>
            </a:r>
          </a:p>
        </p:txBody>
      </p:sp>
      <p:sp>
        <p:nvSpPr>
          <p:cNvPr id="3" name="Content Placeholder 2"/>
          <p:cNvSpPr>
            <a:spLocks noGrp="1"/>
          </p:cNvSpPr>
          <p:nvPr>
            <p:ph idx="1"/>
          </p:nvPr>
        </p:nvSpPr>
        <p:spPr/>
        <p:txBody>
          <a:bodyPr>
            <a:normAutofit fontScale="70000" lnSpcReduction="20000"/>
          </a:bodyPr>
          <a:lstStyle/>
          <a:p>
            <a:r>
              <a:rPr lang="en-GB" dirty="0" err="1"/>
              <a:t>Alwan</a:t>
            </a:r>
            <a:r>
              <a:rPr lang="en-GB" dirty="0"/>
              <a:t>, A.,  and Mclean D.R.,  (2009) ‘ A review of non-communicable disease in low and middle income countries’, </a:t>
            </a:r>
            <a:r>
              <a:rPr lang="en-GB" i="1" dirty="0"/>
              <a:t>International health </a:t>
            </a:r>
            <a:r>
              <a:rPr lang="en-GB" dirty="0"/>
              <a:t>1 (1) pp.3-9</a:t>
            </a:r>
          </a:p>
          <a:p>
            <a:r>
              <a:rPr lang="en-GB" dirty="0" err="1"/>
              <a:t>Birn</a:t>
            </a:r>
            <a:r>
              <a:rPr lang="en-GB" dirty="0"/>
              <a:t>, A.E, </a:t>
            </a:r>
            <a:r>
              <a:rPr lang="en-GB" dirty="0" err="1"/>
              <a:t>Pillay</a:t>
            </a:r>
            <a:r>
              <a:rPr lang="en-GB" dirty="0"/>
              <a:t>, Y and </a:t>
            </a:r>
            <a:r>
              <a:rPr lang="en-GB" dirty="0" err="1"/>
              <a:t>Holz</a:t>
            </a:r>
            <a:r>
              <a:rPr lang="en-GB" dirty="0"/>
              <a:t>, TH (2017) </a:t>
            </a:r>
            <a:r>
              <a:rPr lang="en-GB" i="1" dirty="0"/>
              <a:t>Textbook of Global health</a:t>
            </a:r>
            <a:r>
              <a:rPr lang="en-GB" dirty="0"/>
              <a:t>. 4</a:t>
            </a:r>
            <a:r>
              <a:rPr lang="en-GB" baseline="30000" dirty="0"/>
              <a:t>th</a:t>
            </a:r>
            <a:r>
              <a:rPr lang="en-GB" dirty="0"/>
              <a:t> ed. Oxford: Oxford University Press</a:t>
            </a:r>
          </a:p>
          <a:p>
            <a:r>
              <a:rPr lang="en-GB" dirty="0" err="1"/>
              <a:t>Holz</a:t>
            </a:r>
            <a:r>
              <a:rPr lang="en-GB" dirty="0"/>
              <a:t>, C (2017) </a:t>
            </a:r>
            <a:r>
              <a:rPr lang="en-GB" i="1" dirty="0"/>
              <a:t>Global Health Care – Issues and Policies. </a:t>
            </a:r>
            <a:r>
              <a:rPr lang="en-GB" dirty="0"/>
              <a:t>Burlington, MA: Jones and Bartlett </a:t>
            </a:r>
          </a:p>
          <a:p>
            <a:r>
              <a:rPr lang="en-GB" dirty="0"/>
              <a:t>Jacobsen, K ( 2014) </a:t>
            </a:r>
            <a:r>
              <a:rPr lang="en-GB" i="1" dirty="0"/>
              <a:t>Introduction to Global Health </a:t>
            </a:r>
            <a:r>
              <a:rPr lang="en-GB" dirty="0"/>
              <a:t>(2</a:t>
            </a:r>
            <a:r>
              <a:rPr lang="en-GB" baseline="30000" dirty="0"/>
              <a:t>nd</a:t>
            </a:r>
            <a:r>
              <a:rPr lang="en-GB" dirty="0"/>
              <a:t> </a:t>
            </a:r>
            <a:r>
              <a:rPr lang="en-GB" dirty="0" err="1"/>
              <a:t>ed</a:t>
            </a:r>
            <a:r>
              <a:rPr lang="en-GB" dirty="0"/>
              <a:t>). </a:t>
            </a:r>
            <a:r>
              <a:rPr lang="en-GB" dirty="0" err="1"/>
              <a:t>Burlington,MA</a:t>
            </a:r>
            <a:r>
              <a:rPr lang="en-GB" dirty="0"/>
              <a:t>. : Jones and Bartlett Learning. </a:t>
            </a:r>
          </a:p>
          <a:p>
            <a:r>
              <a:rPr lang="en-GB" dirty="0"/>
              <a:t>McCracken, K., and Phillips D.R., (2012) </a:t>
            </a:r>
            <a:r>
              <a:rPr lang="en-GB" i="1" dirty="0"/>
              <a:t>Global Health : An Introduction to current and future trends</a:t>
            </a:r>
            <a:r>
              <a:rPr lang="en-GB" dirty="0"/>
              <a:t>. Oxon: </a:t>
            </a:r>
            <a:r>
              <a:rPr lang="en-GB" dirty="0" err="1"/>
              <a:t>Routledge</a:t>
            </a:r>
            <a:endParaRPr lang="en-GB" dirty="0"/>
          </a:p>
          <a:p>
            <a:r>
              <a:rPr lang="en-GB" dirty="0" err="1"/>
              <a:t>Skolnik</a:t>
            </a:r>
            <a:r>
              <a:rPr lang="en-GB" dirty="0"/>
              <a:t>, R ( 2016) </a:t>
            </a:r>
            <a:r>
              <a:rPr lang="en-GB" i="1" dirty="0"/>
              <a:t>Global health 101 </a:t>
            </a:r>
            <a:r>
              <a:rPr lang="en-GB" dirty="0"/>
              <a:t>( 3</a:t>
            </a:r>
            <a:r>
              <a:rPr lang="en-GB" baseline="30000" dirty="0"/>
              <a:t>rd</a:t>
            </a:r>
            <a:r>
              <a:rPr lang="en-GB" dirty="0"/>
              <a:t> Ed) . Burlington, MA: Jones and Bartlett Learning .</a:t>
            </a:r>
          </a:p>
          <a:p>
            <a:r>
              <a:rPr lang="en-GB" dirty="0"/>
              <a:t>Walls, H and Pearce, N ( 2015)  ‘Globalisation and non communicable diseases’ in </a:t>
            </a:r>
            <a:r>
              <a:rPr lang="en-GB" dirty="0" err="1"/>
              <a:t>Hanefield</a:t>
            </a:r>
            <a:r>
              <a:rPr lang="en-GB" dirty="0"/>
              <a:t>, J (2015) </a:t>
            </a:r>
            <a:r>
              <a:rPr lang="en-GB" i="1" dirty="0"/>
              <a:t>Globalisation and Health </a:t>
            </a:r>
            <a:r>
              <a:rPr lang="en-GB" dirty="0"/>
              <a:t>(2</a:t>
            </a:r>
            <a:r>
              <a:rPr lang="en-GB" baseline="30000" dirty="0"/>
              <a:t>nd</a:t>
            </a:r>
            <a:r>
              <a:rPr lang="en-GB" dirty="0"/>
              <a:t>ed)  Maidenhead: Open University/ McGraw Hill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72591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6E4A-EC98-47C5-8F70-7A55794D2BA1}"/>
              </a:ext>
            </a:extLst>
          </p:cNvPr>
          <p:cNvSpPr>
            <a:spLocks noGrp="1"/>
          </p:cNvSpPr>
          <p:nvPr>
            <p:ph type="title"/>
          </p:nvPr>
        </p:nvSpPr>
        <p:spPr>
          <a:xfrm>
            <a:off x="4965430" y="629268"/>
            <a:ext cx="6586491" cy="1286160"/>
          </a:xfrm>
        </p:spPr>
        <p:txBody>
          <a:bodyPr anchor="b">
            <a:normAutofit/>
          </a:bodyPr>
          <a:lstStyle/>
          <a:p>
            <a:r>
              <a:rPr lang="en-GB" dirty="0"/>
              <a:t>See you next week</a:t>
            </a:r>
          </a:p>
        </p:txBody>
      </p:sp>
      <p:sp>
        <p:nvSpPr>
          <p:cNvPr id="3" name="Content Placeholder 2">
            <a:extLst>
              <a:ext uri="{FF2B5EF4-FFF2-40B4-BE49-F238E27FC236}">
                <a16:creationId xmlns:a16="http://schemas.microsoft.com/office/drawing/2014/main" id="{37F96EB7-CDDC-434F-AD7A-D8D52DE4326C}"/>
              </a:ext>
            </a:extLst>
          </p:cNvPr>
          <p:cNvSpPr>
            <a:spLocks noGrp="1"/>
          </p:cNvSpPr>
          <p:nvPr>
            <p:ph idx="1"/>
          </p:nvPr>
        </p:nvSpPr>
        <p:spPr>
          <a:xfrm>
            <a:off x="4965431" y="2438400"/>
            <a:ext cx="6586489" cy="3785419"/>
          </a:xfrm>
        </p:spPr>
        <p:txBody>
          <a:bodyPr>
            <a:normAutofit/>
          </a:bodyPr>
          <a:lstStyle/>
          <a:p>
            <a:pPr marL="0" indent="0">
              <a:buNone/>
            </a:pPr>
            <a:r>
              <a:rPr lang="en-GB" dirty="0"/>
              <a:t>13-15</a:t>
            </a:r>
          </a:p>
          <a:p>
            <a:pPr marL="0" indent="0">
              <a:buNone/>
            </a:pPr>
            <a:r>
              <a:rPr lang="en-GB" dirty="0"/>
              <a:t>Prepare for the discussion</a:t>
            </a:r>
          </a:p>
          <a:p>
            <a:pPr marL="0" indent="0">
              <a:buNone/>
            </a:pPr>
            <a:r>
              <a:rPr lang="en-GB" dirty="0"/>
              <a:t>Bring your </a:t>
            </a:r>
            <a:r>
              <a:rPr lang="en-GB" b="1" dirty="0">
                <a:solidFill>
                  <a:srgbClr val="FF0000"/>
                </a:solidFill>
              </a:rPr>
              <a:t>printed</a:t>
            </a:r>
            <a:r>
              <a:rPr lang="en-GB" dirty="0"/>
              <a:t> essay plan, ready for reflection and submission</a:t>
            </a:r>
          </a:p>
          <a:p>
            <a:pPr marL="0" indent="0">
              <a:buNone/>
            </a:pPr>
            <a:endParaRPr lang="en-GB" dirty="0"/>
          </a:p>
        </p:txBody>
      </p:sp>
      <p:pic>
        <p:nvPicPr>
          <p:cNvPr id="5" name="Picture 4">
            <a:extLst>
              <a:ext uri="{FF2B5EF4-FFF2-40B4-BE49-F238E27FC236}">
                <a16:creationId xmlns:a16="http://schemas.microsoft.com/office/drawing/2014/main" id="{B357EF9B-DC95-4B67-A014-2A89A64F2BC3}"/>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0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a:t>Risk factors for non communicable disease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2000"/>
              <a:t>Lifestyle </a:t>
            </a:r>
          </a:p>
          <a:p>
            <a:r>
              <a:rPr lang="en-US" sz="2000"/>
              <a:t>Diet</a:t>
            </a:r>
          </a:p>
          <a:p>
            <a:r>
              <a:rPr lang="en-US" sz="2000"/>
              <a:t>Physical activity </a:t>
            </a:r>
          </a:p>
          <a:p>
            <a:r>
              <a:rPr lang="en-US" sz="2000"/>
              <a:t>Tobacco use </a:t>
            </a:r>
          </a:p>
          <a:p>
            <a:r>
              <a:rPr lang="en-US" sz="2000"/>
              <a:t>Alcohol use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non communicable diseases">
            <a:hlinkClick r:id="rId2"/>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752531" y="581892"/>
            <a:ext cx="3059217" cy="2518756"/>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non communicable diseases">
            <a:hlinkClick r:id="rId4"/>
          </p:cNvPr>
          <p:cNvPicPr>
            <a:picLocks noGrp="1"/>
          </p:cNvPicPr>
          <p:nvPr>
            <p:ph sz="half" idx="2"/>
          </p:nvPr>
        </p:nvPicPr>
        <p:blipFill>
          <a:blip r:embed="rId5" cstate="print">
            <a:extLst>
              <a:ext uri="{28A0092B-C50C-407E-A947-70E740481C1C}">
                <a14:useLocalDpi xmlns:a14="http://schemas.microsoft.com/office/drawing/2010/main" val="0"/>
              </a:ext>
            </a:extLst>
          </a:blip>
          <a:stretch>
            <a:fillRect/>
          </a:stretch>
        </p:blipFill>
        <p:spPr bwMode="auto">
          <a:xfrm>
            <a:off x="7846019" y="3707894"/>
            <a:ext cx="2870377" cy="2518756"/>
          </a:xfrm>
          <a:prstGeom prst="rect">
            <a:avLst/>
          </a:prstGeom>
          <a:noFill/>
        </p:spPr>
      </p:pic>
    </p:spTree>
    <p:extLst>
      <p:ext uri="{BB962C8B-B14F-4D97-AF65-F5344CB8AC3E}">
        <p14:creationId xmlns:p14="http://schemas.microsoft.com/office/powerpoint/2010/main" val="2188843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r>
              <a:rPr lang="en-GB"/>
              <a:t>Diseases of modernisation and work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656218" y="1463039"/>
            <a:ext cx="5542387" cy="4300447"/>
          </a:xfrm>
        </p:spPr>
        <p:txBody>
          <a:bodyPr anchor="t">
            <a:normAutofit/>
          </a:bodyPr>
          <a:lstStyle/>
          <a:p>
            <a:r>
              <a:rPr lang="en-GB" sz="2200" dirty="0"/>
              <a:t>As most societies shift from rural agriculturally based economies to urban, service and industrially based, their populations face </a:t>
            </a:r>
            <a:r>
              <a:rPr lang="en-GB" sz="2200" dirty="0" err="1"/>
              <a:t>ailchallenges</a:t>
            </a:r>
            <a:r>
              <a:rPr lang="en-GB" sz="2200" dirty="0"/>
              <a:t> related to work , transport, stress, toxic exposures and consumption patterns </a:t>
            </a:r>
          </a:p>
          <a:p>
            <a:r>
              <a:rPr lang="en-GB" sz="2200" dirty="0"/>
              <a:t>Agrarian societies also face issues – of use of toxic chemicals, dangerous machinery , reduced health and safety measures to compete on the global market </a:t>
            </a:r>
          </a:p>
          <a:p>
            <a:r>
              <a:rPr lang="en-GB" sz="2200" dirty="0"/>
              <a:t>(</a:t>
            </a:r>
            <a:r>
              <a:rPr lang="en-GB" sz="2200" dirty="0" err="1"/>
              <a:t>Birn</a:t>
            </a:r>
            <a:r>
              <a:rPr lang="en-GB" sz="2200" dirty="0"/>
              <a:t>, Pillay and </a:t>
            </a:r>
            <a:r>
              <a:rPr lang="en-GB" sz="2200" dirty="0" err="1"/>
              <a:t>Holz</a:t>
            </a:r>
            <a:r>
              <a:rPr lang="en-GB" sz="2200" dirty="0"/>
              <a:t> 2017 p. 257)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8" y="338328"/>
            <a:ext cx="3685032" cy="1608328"/>
          </a:xfrm>
        </p:spPr>
        <p:txBody>
          <a:bodyPr vert="horz" lIns="91440" tIns="45720" rIns="91440" bIns="45720" rtlCol="0">
            <a:normAutofit/>
          </a:bodyPr>
          <a:lstStyle/>
          <a:p>
            <a:r>
              <a:rPr lang="en-US" sz="2500" kern="1200" dirty="0">
                <a:latin typeface="+mj-lt"/>
                <a:ea typeface="+mj-ea"/>
                <a:cs typeface="+mj-cs"/>
              </a:rPr>
              <a:t>The Burden of Noncommunicable Diseases, </a:t>
            </a:r>
            <a:r>
              <a:rPr lang="en-US" sz="2500" b="1" kern="1200" dirty="0">
                <a:latin typeface="+mj-lt"/>
                <a:ea typeface="+mj-ea"/>
                <a:cs typeface="+mj-cs"/>
              </a:rPr>
              <a:t>Diabetes</a:t>
            </a:r>
            <a:r>
              <a:rPr lang="en-US" sz="2500" kern="1200" dirty="0">
                <a:latin typeface="+mj-lt"/>
                <a:ea typeface="+mj-ea"/>
                <a:cs typeface="+mj-cs"/>
              </a:rPr>
              <a:t> as an example</a:t>
            </a:r>
          </a:p>
        </p:txBody>
      </p:sp>
      <p:sp>
        <p:nvSpPr>
          <p:cNvPr id="7" name="Content Placeholder 6">
            <a:extLst>
              <a:ext uri="{FF2B5EF4-FFF2-40B4-BE49-F238E27FC236}">
                <a16:creationId xmlns:a16="http://schemas.microsoft.com/office/drawing/2014/main" id="{C57C7C61-EF65-47AA-9774-3B551938DDA0}"/>
              </a:ext>
            </a:extLst>
          </p:cNvPr>
          <p:cNvSpPr>
            <a:spLocks noGrp="1"/>
          </p:cNvSpPr>
          <p:nvPr>
            <p:ph idx="1"/>
          </p:nvPr>
        </p:nvSpPr>
        <p:spPr>
          <a:xfrm>
            <a:off x="4864100" y="338328"/>
            <a:ext cx="6675627" cy="1605083"/>
          </a:xfrm>
        </p:spPr>
        <p:txBody>
          <a:bodyPr vert="horz" lIns="91440" tIns="45720" rIns="91440" bIns="45720" rtlCol="0" anchor="ctr">
            <a:normAutofit/>
          </a:bodyPr>
          <a:lstStyle/>
          <a:p>
            <a:r>
              <a:rPr lang="en-US" sz="2000"/>
              <a:t>Data from International Diabetes Federation. (2017). </a:t>
            </a:r>
            <a:r>
              <a:rPr lang="en-US" sz="2000" i="1"/>
              <a:t>IDF diabetes atlas </a:t>
            </a:r>
            <a:r>
              <a:rPr lang="en-US" sz="2000"/>
              <a:t>(8th ed.). Retrieved from http://www.diabetesatlas.org/IDF_Diabetes_Atlas_8e_interactive_EN/</a:t>
            </a:r>
          </a:p>
        </p:txBody>
      </p:sp>
      <p:sp>
        <p:nvSpPr>
          <p:cNvPr id="25" name="Rectangle 18">
            <a:extLst>
              <a:ext uri="{FF2B5EF4-FFF2-40B4-BE49-F238E27FC236}">
                <a16:creationId xmlns:a16="http://schemas.microsoft.com/office/drawing/2014/main"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vertical bar chart of the diabetes prevalence shows the horizontal axis representing some regions and the vertical axis representing the prevalence percentage ranging from 0 to 12, in increments of 2. The chart infers the data as follows: Africa - 4.4 percent, Europe - 6.8 percent, South and Central America - 7.6 percent, Western Pacific - 8.6 percent, South-East Asia - 10.1 percent, Middle East and North Africa - 10.8 percent, and North American and Caribbean - 11 perc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21" y="2742397"/>
            <a:ext cx="3978054" cy="3291840"/>
          </a:xfrm>
          <a:prstGeom prst="rect">
            <a:avLst/>
          </a:prstGeom>
        </p:spPr>
      </p:pic>
      <p:sp>
        <p:nvSpPr>
          <p:cNvPr id="2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vertical bar graph lists the number of people with diabetes between 20 to 79 years old in millions by International Diabetes Federation European Region. The horizontal axis represents different regions namely: Africa, Europe, Middle East and North Africa, North America and Caribbean, South and Central America, South-East Asia, and Western Pacific. The vertical axis represents number of people in millions ranging from 0 to 200 in increments of 20. The values for the above mentioned regions are given for the years 2017 and 2045. Africa: 16, 41; Europe: 58, 67; Middle East and North Africa: 39, 67; North America and Caribbean: 46, 62; South and Central America: 26, 42; South-East Asia: 82, 151; and Western Pacific: 159, 183.">
            <a:extLst>
              <a:ext uri="{FF2B5EF4-FFF2-40B4-BE49-F238E27FC236}">
                <a16:creationId xmlns:a16="http://schemas.microsoft.com/office/drawing/2014/main" id="{3B85F6EA-E57D-4F7B-9825-1D24E0F96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031" y="2742397"/>
            <a:ext cx="4089242" cy="3291840"/>
          </a:xfrm>
          <a:prstGeom prst="rect">
            <a:avLst/>
          </a:prstGeom>
        </p:spPr>
      </p:pic>
    </p:spTree>
    <p:extLst>
      <p:ext uri="{BB962C8B-B14F-4D97-AF65-F5344CB8AC3E}">
        <p14:creationId xmlns:p14="http://schemas.microsoft.com/office/powerpoint/2010/main" val="45960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78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Burden of Noncommunicable Disease: </a:t>
            </a:r>
            <a:r>
              <a:rPr lang="en-US" sz="1600" b="1" kern="1200" dirty="0">
                <a:solidFill>
                  <a:srgbClr val="FFFFFF"/>
                </a:solidFill>
                <a:latin typeface="+mj-lt"/>
                <a:ea typeface="+mj-ea"/>
                <a:cs typeface="+mj-cs"/>
              </a:rPr>
              <a:t>Tobacco</a:t>
            </a:r>
          </a:p>
        </p:txBody>
      </p:sp>
      <p:pic>
        <p:nvPicPr>
          <p:cNvPr id="6" name="Picture 5" descr="A table depicts the smoking prevalance percentage of male and female given by World bank regions and Country income groups for the year 2016. The values are given in the order of female and male. The different regions discussed are, East Asia and Pacific: 3, 49; Europe and Central Asia: 21, 38; Latin America and Caribbean: 9, 21; Middle East and North Africa: 2, 35; North America: 18, 24; South Asia: 2, 25; Sub-Saharan Africa: 2, 18; Low-and middle-income countries: 4, 36; and High-income countries: 19,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38" y="679886"/>
            <a:ext cx="8108990" cy="4520763"/>
          </a:xfrm>
          <a:prstGeom prst="rect">
            <a:avLst/>
          </a:prstGeom>
        </p:spPr>
      </p:pic>
      <p:sp>
        <p:nvSpPr>
          <p:cNvPr id="5" name="TextBox 4"/>
          <p:cNvSpPr txBox="1"/>
          <p:nvPr/>
        </p:nvSpPr>
        <p:spPr>
          <a:xfrm>
            <a:off x="2195512" y="5717744"/>
            <a:ext cx="9753600" cy="9301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Data from The World Bank. (n.d.). Data: Smoking prevalence, females (% of adults). Retrieved from https://data.worldbank.org/indicator/SH.PRV.SMOK.FE; The World Bank. (n.d.). Data: Smoking prevalence, males (% of adults). Retrieved from https://data.worldbank.org/indicator/SH.PRV.SMOK.MA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3000" dirty="0"/>
              <a:t>Addressing the Burden of Noncommunicable Diseases</a:t>
            </a:r>
            <a:br>
              <a:rPr lang="en-US" sz="3000" dirty="0"/>
            </a:br>
            <a:r>
              <a:rPr lang="en-US" sz="3000" dirty="0"/>
              <a:t/>
            </a:r>
            <a:br>
              <a:rPr lang="en-US" sz="3000" dirty="0"/>
            </a:br>
            <a:r>
              <a:rPr lang="en-US" sz="3000" dirty="0"/>
              <a:t>Think – why is it not working with alcohol use?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D0D235-5B7D-4B0A-919B-FB55B803D90A}"/>
              </a:ext>
            </a:extLst>
          </p:cNvPr>
          <p:cNvGraphicFramePr>
            <a:graphicFrameLocks noGrp="1"/>
          </p:cNvGraphicFramePr>
          <p:nvPr>
            <p:ph idx="1"/>
            <p:extLst>
              <p:ext uri="{D42A27DB-BD31-4B8C-83A1-F6EECF244321}">
                <p14:modId xmlns:p14="http://schemas.microsoft.com/office/powerpoint/2010/main" val="44850095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436229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4010</Words>
  <Application>Microsoft Office PowerPoint</Application>
  <PresentationFormat>Widescreen</PresentationFormat>
  <Paragraphs>359</Paragraphs>
  <Slides>42</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ＭＳ Ｐゴシック</vt:lpstr>
      <vt:lpstr>Arial</vt:lpstr>
      <vt:lpstr>Calibri</vt:lpstr>
      <vt:lpstr>Candara</vt:lpstr>
      <vt:lpstr>Times New Roman</vt:lpstr>
      <vt:lpstr>1_Office Theme</vt:lpstr>
      <vt:lpstr>Default Theme</vt:lpstr>
      <vt:lpstr>Welcome</vt:lpstr>
      <vt:lpstr>In this session you will:</vt:lpstr>
      <vt:lpstr>The Importance of Noncommunicable Disease  Which one of them is the most important?</vt:lpstr>
      <vt:lpstr>Key Terms and Definitions</vt:lpstr>
      <vt:lpstr>Risk factors for non communicable disease </vt:lpstr>
      <vt:lpstr>Diseases of modernisation and work </vt:lpstr>
      <vt:lpstr>The Burden of Noncommunicable Diseases, Diabetes as an example</vt:lpstr>
      <vt:lpstr>The Burden of Noncommunicable Disease: Tobacco</vt:lpstr>
      <vt:lpstr>Addressing the Burden of Noncommunicable Diseases  Think – why is it not working with alcohol use?</vt:lpstr>
      <vt:lpstr>Addressing the Burden of Noncommunicable Disease  Think – what differences do you see between tobacco use and mental health policies?</vt:lpstr>
      <vt:lpstr>Future Challenges of NCDs on GH</vt:lpstr>
      <vt:lpstr>Understanding NCDs through a critical academic paper</vt:lpstr>
      <vt:lpstr>Main messages and key points</vt:lpstr>
      <vt:lpstr>Main messages and key points</vt:lpstr>
      <vt:lpstr>Selected diseases and their burden</vt:lpstr>
      <vt:lpstr>Breast and cervical cancer</vt:lpstr>
      <vt:lpstr>Global burden of cancer </vt:lpstr>
      <vt:lpstr>Cancer</vt:lpstr>
      <vt:lpstr>Risk factors for cancer </vt:lpstr>
      <vt:lpstr>Mental health </vt:lpstr>
      <vt:lpstr>Mental health </vt:lpstr>
      <vt:lpstr>Mental health </vt:lpstr>
      <vt:lpstr>Mental health </vt:lpstr>
      <vt:lpstr>Mental health </vt:lpstr>
      <vt:lpstr>Addressing the burden of NCDs-Mental disorders </vt:lpstr>
      <vt:lpstr>Addressing the burden of NCDs-Mental disorders </vt:lpstr>
      <vt:lpstr>Addressing the burden of NCDs – mental disorders </vt:lpstr>
      <vt:lpstr>Tobacco use </vt:lpstr>
      <vt:lpstr>Alcohol </vt:lpstr>
      <vt:lpstr>Vision loss </vt:lpstr>
      <vt:lpstr>Hearing loss </vt:lpstr>
      <vt:lpstr>Injuries, accidents and road traffic accidents </vt:lpstr>
      <vt:lpstr>Dementias </vt:lpstr>
      <vt:lpstr>Addressing the burden of NCDs </vt:lpstr>
      <vt:lpstr>Addressing the burden of NCDs </vt:lpstr>
      <vt:lpstr>Addressing the burden of NCDs – High blood pressures , high cholesterol and obesity </vt:lpstr>
      <vt:lpstr>Addressing the burden of NCDs- Cancer </vt:lpstr>
      <vt:lpstr>Addressing the burden of NCDs-Mental disorders </vt:lpstr>
      <vt:lpstr>Addressing the burden of NCDs – mental disorders </vt:lpstr>
      <vt:lpstr>Working with case studies of NCDs</vt:lpstr>
      <vt:lpstr>Bibliography  </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Tilly</dc:creator>
  <cp:lastModifiedBy>Chijioke Olivier Agomo</cp:lastModifiedBy>
  <cp:revision>1</cp:revision>
  <dcterms:created xsi:type="dcterms:W3CDTF">2021-09-08T13:24:22Z</dcterms:created>
  <dcterms:modified xsi:type="dcterms:W3CDTF">2023-01-10T16:22:05Z</dcterms:modified>
</cp:coreProperties>
</file>